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3" r:id="rId3"/>
    <p:sldId id="280" r:id="rId4"/>
    <p:sldId id="263" r:id="rId5"/>
    <p:sldId id="277" r:id="rId6"/>
    <p:sldId id="281" r:id="rId7"/>
    <p:sldId id="282" r:id="rId8"/>
    <p:sldId id="259" r:id="rId9"/>
    <p:sldId id="276" r:id="rId10"/>
  </p:sldIdLst>
  <p:sldSz cx="18291175" cy="10290175"/>
  <p:notesSz cx="6858000" cy="9144000"/>
  <p:defaultTextStyle>
    <a:defPPr>
      <a:defRPr lang="sv-SE"/>
    </a:defPPr>
    <a:lvl1pPr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81660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63321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44981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326642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4083025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4899630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5716234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6532839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76">
          <p15:clr>
            <a:srgbClr val="A4A3A4"/>
          </p15:clr>
        </p15:guide>
        <p15:guide id="2" orient="horz" pos="2360">
          <p15:clr>
            <a:srgbClr val="A4A3A4"/>
          </p15:clr>
        </p15:guide>
        <p15:guide id="3" pos="5761">
          <p15:clr>
            <a:srgbClr val="A4A3A4"/>
          </p15:clr>
        </p15:guide>
        <p15:guide id="4" pos="1216">
          <p15:clr>
            <a:srgbClr val="A4A3A4"/>
          </p15:clr>
        </p15:guide>
        <p15:guide id="5" pos="9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8BA"/>
    <a:srgbClr val="4A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28" autoAdjust="0"/>
  </p:normalViewPr>
  <p:slideViewPr>
    <p:cSldViewPr snapToGrid="0" snapToObjects="1">
      <p:cViewPr varScale="1">
        <p:scale>
          <a:sx n="58" d="100"/>
          <a:sy n="58" d="100"/>
        </p:scale>
        <p:origin x="232" y="656"/>
      </p:cViewPr>
      <p:guideLst>
        <p:guide orient="horz" pos="1376"/>
        <p:guide orient="horz" pos="2360"/>
        <p:guide pos="5761"/>
        <p:guide pos="1216"/>
        <p:guide pos="9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3D9E3-09D8-DA48-8BD8-52691FEC5C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5F89D5-2490-264B-AF40-C87E4E619B6C}">
      <dgm:prSet phldrT="[Text]"/>
      <dgm:spPr/>
      <dgm:t>
        <a:bodyPr/>
        <a:lstStyle/>
        <a:p>
          <a:r>
            <a:rPr lang="sv-SE" dirty="0"/>
            <a:t>Nationell seminarieserie</a:t>
          </a:r>
        </a:p>
      </dgm:t>
    </dgm:pt>
    <dgm:pt modelId="{FBF067BB-FB68-474E-BFFA-438F4D5548D7}" type="parTrans" cxnId="{98A9D14B-7530-5742-96CC-ABF2924E04BD}">
      <dgm:prSet/>
      <dgm:spPr/>
      <dgm:t>
        <a:bodyPr/>
        <a:lstStyle/>
        <a:p>
          <a:endParaRPr lang="sv-SE"/>
        </a:p>
      </dgm:t>
    </dgm:pt>
    <dgm:pt modelId="{095031E8-1DD3-4640-90F7-EC88E53344B1}" type="sibTrans" cxnId="{98A9D14B-7530-5742-96CC-ABF2924E04BD}">
      <dgm:prSet/>
      <dgm:spPr/>
      <dgm:t>
        <a:bodyPr/>
        <a:lstStyle/>
        <a:p>
          <a:endParaRPr lang="sv-SE"/>
        </a:p>
      </dgm:t>
    </dgm:pt>
    <dgm:pt modelId="{BEDA9D71-EC56-214F-A4FE-FD906F0F33AE}">
      <dgm:prSet phldrT="[Text]"/>
      <dgm:spPr/>
      <dgm:t>
        <a:bodyPr/>
        <a:lstStyle/>
        <a:p>
          <a:r>
            <a:rPr lang="sv-SE" dirty="0"/>
            <a:t>Antologi</a:t>
          </a:r>
        </a:p>
      </dgm:t>
    </dgm:pt>
    <dgm:pt modelId="{A01F1A94-3BB5-1A42-BBC3-6B51C5C42B36}" type="parTrans" cxnId="{E57A3AA1-E184-B140-AE76-1D036C438F29}">
      <dgm:prSet/>
      <dgm:spPr/>
      <dgm:t>
        <a:bodyPr/>
        <a:lstStyle/>
        <a:p>
          <a:endParaRPr lang="sv-SE"/>
        </a:p>
      </dgm:t>
    </dgm:pt>
    <dgm:pt modelId="{5A181F73-6CE6-A147-ADA1-23D535481BEB}" type="sibTrans" cxnId="{E57A3AA1-E184-B140-AE76-1D036C438F29}">
      <dgm:prSet/>
      <dgm:spPr/>
      <dgm:t>
        <a:bodyPr/>
        <a:lstStyle/>
        <a:p>
          <a:endParaRPr lang="sv-SE"/>
        </a:p>
      </dgm:t>
    </dgm:pt>
    <dgm:pt modelId="{EF85D7F1-8868-5949-AB67-6F9C964155D8}" type="pres">
      <dgm:prSet presAssocID="{5EA3D9E3-09D8-DA48-8BD8-52691FEC5C52}" presName="Name0" presStyleCnt="0">
        <dgm:presLayoutVars>
          <dgm:dir/>
          <dgm:resizeHandles val="exact"/>
        </dgm:presLayoutVars>
      </dgm:prSet>
      <dgm:spPr/>
    </dgm:pt>
    <dgm:pt modelId="{C3201946-8A1C-E74D-9112-9D5B868031AB}" type="pres">
      <dgm:prSet presAssocID="{085F89D5-2490-264B-AF40-C87E4E619B6C}" presName="node" presStyleLbl="node1" presStyleIdx="0" presStyleCnt="2">
        <dgm:presLayoutVars>
          <dgm:bulletEnabled val="1"/>
        </dgm:presLayoutVars>
      </dgm:prSet>
      <dgm:spPr/>
    </dgm:pt>
    <dgm:pt modelId="{B6449426-E75E-E642-8D2B-1A6CA1E40B17}" type="pres">
      <dgm:prSet presAssocID="{095031E8-1DD3-4640-90F7-EC88E53344B1}" presName="sibTrans" presStyleLbl="sibTrans2D1" presStyleIdx="0" presStyleCnt="1"/>
      <dgm:spPr/>
    </dgm:pt>
    <dgm:pt modelId="{D4082DE1-2EEE-6543-8AE5-B93FDCACCAE1}" type="pres">
      <dgm:prSet presAssocID="{095031E8-1DD3-4640-90F7-EC88E53344B1}" presName="connectorText" presStyleLbl="sibTrans2D1" presStyleIdx="0" presStyleCnt="1"/>
      <dgm:spPr/>
    </dgm:pt>
    <dgm:pt modelId="{F0875AB7-A6D0-4345-8575-E9B14213F9D7}" type="pres">
      <dgm:prSet presAssocID="{BEDA9D71-EC56-214F-A4FE-FD906F0F33AE}" presName="node" presStyleLbl="node1" presStyleIdx="1" presStyleCnt="2">
        <dgm:presLayoutVars>
          <dgm:bulletEnabled val="1"/>
        </dgm:presLayoutVars>
      </dgm:prSet>
      <dgm:spPr/>
    </dgm:pt>
  </dgm:ptLst>
  <dgm:cxnLst>
    <dgm:cxn modelId="{98A9D14B-7530-5742-96CC-ABF2924E04BD}" srcId="{5EA3D9E3-09D8-DA48-8BD8-52691FEC5C52}" destId="{085F89D5-2490-264B-AF40-C87E4E619B6C}" srcOrd="0" destOrd="0" parTransId="{FBF067BB-FB68-474E-BFFA-438F4D5548D7}" sibTransId="{095031E8-1DD3-4640-90F7-EC88E53344B1}"/>
    <dgm:cxn modelId="{8B83A25E-2D72-D847-9303-EAF8FC906362}" type="presOf" srcId="{BEDA9D71-EC56-214F-A4FE-FD906F0F33AE}" destId="{F0875AB7-A6D0-4345-8575-E9B14213F9D7}" srcOrd="0" destOrd="0" presId="urn:microsoft.com/office/officeart/2005/8/layout/process1"/>
    <dgm:cxn modelId="{28F9E67C-925B-6A4A-B2AE-E0E6600A4782}" type="presOf" srcId="{095031E8-1DD3-4640-90F7-EC88E53344B1}" destId="{D4082DE1-2EEE-6543-8AE5-B93FDCACCAE1}" srcOrd="1" destOrd="0" presId="urn:microsoft.com/office/officeart/2005/8/layout/process1"/>
    <dgm:cxn modelId="{E57A3AA1-E184-B140-AE76-1D036C438F29}" srcId="{5EA3D9E3-09D8-DA48-8BD8-52691FEC5C52}" destId="{BEDA9D71-EC56-214F-A4FE-FD906F0F33AE}" srcOrd="1" destOrd="0" parTransId="{A01F1A94-3BB5-1A42-BBC3-6B51C5C42B36}" sibTransId="{5A181F73-6CE6-A147-ADA1-23D535481BEB}"/>
    <dgm:cxn modelId="{4CC191D0-5136-5444-AE02-A85E83976A83}" type="presOf" srcId="{085F89D5-2490-264B-AF40-C87E4E619B6C}" destId="{C3201946-8A1C-E74D-9112-9D5B868031AB}" srcOrd="0" destOrd="0" presId="urn:microsoft.com/office/officeart/2005/8/layout/process1"/>
    <dgm:cxn modelId="{B73C73DE-0DD3-E749-82AC-0CD6A5BC5861}" type="presOf" srcId="{5EA3D9E3-09D8-DA48-8BD8-52691FEC5C52}" destId="{EF85D7F1-8868-5949-AB67-6F9C964155D8}" srcOrd="0" destOrd="0" presId="urn:microsoft.com/office/officeart/2005/8/layout/process1"/>
    <dgm:cxn modelId="{F8A28EF7-B27C-5342-B97B-48C876B652E4}" type="presOf" srcId="{095031E8-1DD3-4640-90F7-EC88E53344B1}" destId="{B6449426-E75E-E642-8D2B-1A6CA1E40B17}" srcOrd="0" destOrd="0" presId="urn:microsoft.com/office/officeart/2005/8/layout/process1"/>
    <dgm:cxn modelId="{0ADF5082-012C-EE48-8FC6-7A142D51D454}" type="presParOf" srcId="{EF85D7F1-8868-5949-AB67-6F9C964155D8}" destId="{C3201946-8A1C-E74D-9112-9D5B868031AB}" srcOrd="0" destOrd="0" presId="urn:microsoft.com/office/officeart/2005/8/layout/process1"/>
    <dgm:cxn modelId="{E9C844B1-F86F-0948-9215-C648F51B48A2}" type="presParOf" srcId="{EF85D7F1-8868-5949-AB67-6F9C964155D8}" destId="{B6449426-E75E-E642-8D2B-1A6CA1E40B17}" srcOrd="1" destOrd="0" presId="urn:microsoft.com/office/officeart/2005/8/layout/process1"/>
    <dgm:cxn modelId="{6FC99435-5C2A-4145-B2B4-BF87B912C16C}" type="presParOf" srcId="{B6449426-E75E-E642-8D2B-1A6CA1E40B17}" destId="{D4082DE1-2EEE-6543-8AE5-B93FDCACCAE1}" srcOrd="0" destOrd="0" presId="urn:microsoft.com/office/officeart/2005/8/layout/process1"/>
    <dgm:cxn modelId="{E7A4B7B5-DE57-DB44-91C6-8BFA026E17B2}" type="presParOf" srcId="{EF85D7F1-8868-5949-AB67-6F9C964155D8}" destId="{F0875AB7-A6D0-4345-8575-E9B14213F9D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3D9E3-09D8-DA48-8BD8-52691FEC5C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5F89D5-2490-264B-AF40-C87E4E619B6C}">
      <dgm:prSet phldrT="[Text]"/>
      <dgm:spPr/>
      <dgm:t>
        <a:bodyPr/>
        <a:lstStyle/>
        <a:p>
          <a:r>
            <a:rPr lang="sv-SE" dirty="0"/>
            <a:t>Antologi</a:t>
          </a:r>
        </a:p>
      </dgm:t>
    </dgm:pt>
    <dgm:pt modelId="{FBF067BB-FB68-474E-BFFA-438F4D5548D7}" type="parTrans" cxnId="{98A9D14B-7530-5742-96CC-ABF2924E04BD}">
      <dgm:prSet/>
      <dgm:spPr/>
      <dgm:t>
        <a:bodyPr/>
        <a:lstStyle/>
        <a:p>
          <a:endParaRPr lang="sv-SE"/>
        </a:p>
      </dgm:t>
    </dgm:pt>
    <dgm:pt modelId="{095031E8-1DD3-4640-90F7-EC88E53344B1}" type="sibTrans" cxnId="{98A9D14B-7530-5742-96CC-ABF2924E04BD}">
      <dgm:prSet/>
      <dgm:spPr/>
      <dgm:t>
        <a:bodyPr/>
        <a:lstStyle/>
        <a:p>
          <a:endParaRPr lang="sv-SE"/>
        </a:p>
      </dgm:t>
    </dgm:pt>
    <dgm:pt modelId="{BEDA9D71-EC56-214F-A4FE-FD906F0F33AE}">
      <dgm:prSet phldrT="[Text]"/>
      <dgm:spPr/>
      <dgm:t>
        <a:bodyPr/>
        <a:lstStyle/>
        <a:p>
          <a:r>
            <a:rPr lang="sv-SE" dirty="0"/>
            <a:t>Intern seminarieserie</a:t>
          </a:r>
        </a:p>
      </dgm:t>
    </dgm:pt>
    <dgm:pt modelId="{A01F1A94-3BB5-1A42-BBC3-6B51C5C42B36}" type="parTrans" cxnId="{E57A3AA1-E184-B140-AE76-1D036C438F29}">
      <dgm:prSet/>
      <dgm:spPr/>
      <dgm:t>
        <a:bodyPr/>
        <a:lstStyle/>
        <a:p>
          <a:endParaRPr lang="sv-SE"/>
        </a:p>
      </dgm:t>
    </dgm:pt>
    <dgm:pt modelId="{5A181F73-6CE6-A147-ADA1-23D535481BEB}" type="sibTrans" cxnId="{E57A3AA1-E184-B140-AE76-1D036C438F29}">
      <dgm:prSet/>
      <dgm:spPr/>
      <dgm:t>
        <a:bodyPr/>
        <a:lstStyle/>
        <a:p>
          <a:endParaRPr lang="sv-SE"/>
        </a:p>
      </dgm:t>
    </dgm:pt>
    <dgm:pt modelId="{EF85D7F1-8868-5949-AB67-6F9C964155D8}" type="pres">
      <dgm:prSet presAssocID="{5EA3D9E3-09D8-DA48-8BD8-52691FEC5C52}" presName="Name0" presStyleCnt="0">
        <dgm:presLayoutVars>
          <dgm:dir/>
          <dgm:resizeHandles val="exact"/>
        </dgm:presLayoutVars>
      </dgm:prSet>
      <dgm:spPr/>
    </dgm:pt>
    <dgm:pt modelId="{C3201946-8A1C-E74D-9112-9D5B868031AB}" type="pres">
      <dgm:prSet presAssocID="{085F89D5-2490-264B-AF40-C87E4E619B6C}" presName="node" presStyleLbl="node1" presStyleIdx="0" presStyleCnt="2">
        <dgm:presLayoutVars>
          <dgm:bulletEnabled val="1"/>
        </dgm:presLayoutVars>
      </dgm:prSet>
      <dgm:spPr/>
    </dgm:pt>
    <dgm:pt modelId="{B6449426-E75E-E642-8D2B-1A6CA1E40B17}" type="pres">
      <dgm:prSet presAssocID="{095031E8-1DD3-4640-90F7-EC88E53344B1}" presName="sibTrans" presStyleLbl="sibTrans2D1" presStyleIdx="0" presStyleCnt="1"/>
      <dgm:spPr/>
    </dgm:pt>
    <dgm:pt modelId="{D4082DE1-2EEE-6543-8AE5-B93FDCACCAE1}" type="pres">
      <dgm:prSet presAssocID="{095031E8-1DD3-4640-90F7-EC88E53344B1}" presName="connectorText" presStyleLbl="sibTrans2D1" presStyleIdx="0" presStyleCnt="1"/>
      <dgm:spPr/>
    </dgm:pt>
    <dgm:pt modelId="{F0875AB7-A6D0-4345-8575-E9B14213F9D7}" type="pres">
      <dgm:prSet presAssocID="{BEDA9D71-EC56-214F-A4FE-FD906F0F33AE}" presName="node" presStyleLbl="node1" presStyleIdx="1" presStyleCnt="2">
        <dgm:presLayoutVars>
          <dgm:bulletEnabled val="1"/>
        </dgm:presLayoutVars>
      </dgm:prSet>
      <dgm:spPr/>
    </dgm:pt>
  </dgm:ptLst>
  <dgm:cxnLst>
    <dgm:cxn modelId="{98A9D14B-7530-5742-96CC-ABF2924E04BD}" srcId="{5EA3D9E3-09D8-DA48-8BD8-52691FEC5C52}" destId="{085F89D5-2490-264B-AF40-C87E4E619B6C}" srcOrd="0" destOrd="0" parTransId="{FBF067BB-FB68-474E-BFFA-438F4D5548D7}" sibTransId="{095031E8-1DD3-4640-90F7-EC88E53344B1}"/>
    <dgm:cxn modelId="{8B83A25E-2D72-D847-9303-EAF8FC906362}" type="presOf" srcId="{BEDA9D71-EC56-214F-A4FE-FD906F0F33AE}" destId="{F0875AB7-A6D0-4345-8575-E9B14213F9D7}" srcOrd="0" destOrd="0" presId="urn:microsoft.com/office/officeart/2005/8/layout/process1"/>
    <dgm:cxn modelId="{28F9E67C-925B-6A4A-B2AE-E0E6600A4782}" type="presOf" srcId="{095031E8-1DD3-4640-90F7-EC88E53344B1}" destId="{D4082DE1-2EEE-6543-8AE5-B93FDCACCAE1}" srcOrd="1" destOrd="0" presId="urn:microsoft.com/office/officeart/2005/8/layout/process1"/>
    <dgm:cxn modelId="{E57A3AA1-E184-B140-AE76-1D036C438F29}" srcId="{5EA3D9E3-09D8-DA48-8BD8-52691FEC5C52}" destId="{BEDA9D71-EC56-214F-A4FE-FD906F0F33AE}" srcOrd="1" destOrd="0" parTransId="{A01F1A94-3BB5-1A42-BBC3-6B51C5C42B36}" sibTransId="{5A181F73-6CE6-A147-ADA1-23D535481BEB}"/>
    <dgm:cxn modelId="{4CC191D0-5136-5444-AE02-A85E83976A83}" type="presOf" srcId="{085F89D5-2490-264B-AF40-C87E4E619B6C}" destId="{C3201946-8A1C-E74D-9112-9D5B868031AB}" srcOrd="0" destOrd="0" presId="urn:microsoft.com/office/officeart/2005/8/layout/process1"/>
    <dgm:cxn modelId="{B73C73DE-0DD3-E749-82AC-0CD6A5BC5861}" type="presOf" srcId="{5EA3D9E3-09D8-DA48-8BD8-52691FEC5C52}" destId="{EF85D7F1-8868-5949-AB67-6F9C964155D8}" srcOrd="0" destOrd="0" presId="urn:microsoft.com/office/officeart/2005/8/layout/process1"/>
    <dgm:cxn modelId="{F8A28EF7-B27C-5342-B97B-48C876B652E4}" type="presOf" srcId="{095031E8-1DD3-4640-90F7-EC88E53344B1}" destId="{B6449426-E75E-E642-8D2B-1A6CA1E40B17}" srcOrd="0" destOrd="0" presId="urn:microsoft.com/office/officeart/2005/8/layout/process1"/>
    <dgm:cxn modelId="{0ADF5082-012C-EE48-8FC6-7A142D51D454}" type="presParOf" srcId="{EF85D7F1-8868-5949-AB67-6F9C964155D8}" destId="{C3201946-8A1C-E74D-9112-9D5B868031AB}" srcOrd="0" destOrd="0" presId="urn:microsoft.com/office/officeart/2005/8/layout/process1"/>
    <dgm:cxn modelId="{E9C844B1-F86F-0948-9215-C648F51B48A2}" type="presParOf" srcId="{EF85D7F1-8868-5949-AB67-6F9C964155D8}" destId="{B6449426-E75E-E642-8D2B-1A6CA1E40B17}" srcOrd="1" destOrd="0" presId="urn:microsoft.com/office/officeart/2005/8/layout/process1"/>
    <dgm:cxn modelId="{6FC99435-5C2A-4145-B2B4-BF87B912C16C}" type="presParOf" srcId="{B6449426-E75E-E642-8D2B-1A6CA1E40B17}" destId="{D4082DE1-2EEE-6543-8AE5-B93FDCACCAE1}" srcOrd="0" destOrd="0" presId="urn:microsoft.com/office/officeart/2005/8/layout/process1"/>
    <dgm:cxn modelId="{E7A4B7B5-DE57-DB44-91C6-8BFA026E17B2}" type="presParOf" srcId="{EF85D7F1-8868-5949-AB67-6F9C964155D8}" destId="{F0875AB7-A6D0-4345-8575-E9B14213F9D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01946-8A1C-E74D-9112-9D5B868031AB}">
      <dsp:nvSpPr>
        <dsp:cNvPr id="0" name=""/>
        <dsp:cNvSpPr/>
      </dsp:nvSpPr>
      <dsp:spPr>
        <a:xfrm>
          <a:off x="1873" y="736537"/>
          <a:ext cx="3995130" cy="239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200" kern="1200" dirty="0"/>
            <a:t>Nationell seminarieserie</a:t>
          </a:r>
        </a:p>
      </dsp:txBody>
      <dsp:txXfrm>
        <a:off x="72081" y="806745"/>
        <a:ext cx="3854714" cy="2256662"/>
      </dsp:txXfrm>
    </dsp:sp>
    <dsp:sp modelId="{B6449426-E75E-E642-8D2B-1A6CA1E40B17}">
      <dsp:nvSpPr>
        <dsp:cNvPr id="0" name=""/>
        <dsp:cNvSpPr/>
      </dsp:nvSpPr>
      <dsp:spPr>
        <a:xfrm>
          <a:off x="4396516" y="1439680"/>
          <a:ext cx="846967" cy="990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400" kern="1200"/>
        </a:p>
      </dsp:txBody>
      <dsp:txXfrm>
        <a:off x="4396516" y="1637838"/>
        <a:ext cx="592877" cy="594476"/>
      </dsp:txXfrm>
    </dsp:sp>
    <dsp:sp modelId="{F0875AB7-A6D0-4345-8575-E9B14213F9D7}">
      <dsp:nvSpPr>
        <dsp:cNvPr id="0" name=""/>
        <dsp:cNvSpPr/>
      </dsp:nvSpPr>
      <dsp:spPr>
        <a:xfrm>
          <a:off x="5595055" y="736537"/>
          <a:ext cx="3995130" cy="239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200" kern="1200" dirty="0"/>
            <a:t>Antologi</a:t>
          </a:r>
        </a:p>
      </dsp:txBody>
      <dsp:txXfrm>
        <a:off x="5665263" y="806745"/>
        <a:ext cx="3854714" cy="2256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01946-8A1C-E74D-9112-9D5B868031AB}">
      <dsp:nvSpPr>
        <dsp:cNvPr id="0" name=""/>
        <dsp:cNvSpPr/>
      </dsp:nvSpPr>
      <dsp:spPr>
        <a:xfrm>
          <a:off x="1873" y="736537"/>
          <a:ext cx="3995130" cy="239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200" kern="1200" dirty="0"/>
            <a:t>Antologi</a:t>
          </a:r>
        </a:p>
      </dsp:txBody>
      <dsp:txXfrm>
        <a:off x="72081" y="806745"/>
        <a:ext cx="3854714" cy="2256662"/>
      </dsp:txXfrm>
    </dsp:sp>
    <dsp:sp modelId="{B6449426-E75E-E642-8D2B-1A6CA1E40B17}">
      <dsp:nvSpPr>
        <dsp:cNvPr id="0" name=""/>
        <dsp:cNvSpPr/>
      </dsp:nvSpPr>
      <dsp:spPr>
        <a:xfrm>
          <a:off x="4396516" y="1439680"/>
          <a:ext cx="846967" cy="990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400" kern="1200"/>
        </a:p>
      </dsp:txBody>
      <dsp:txXfrm>
        <a:off x="4396516" y="1637838"/>
        <a:ext cx="592877" cy="594476"/>
      </dsp:txXfrm>
    </dsp:sp>
    <dsp:sp modelId="{F0875AB7-A6D0-4345-8575-E9B14213F9D7}">
      <dsp:nvSpPr>
        <dsp:cNvPr id="0" name=""/>
        <dsp:cNvSpPr/>
      </dsp:nvSpPr>
      <dsp:spPr>
        <a:xfrm>
          <a:off x="5595055" y="736537"/>
          <a:ext cx="3995130" cy="239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200" kern="1200" dirty="0"/>
            <a:t>Intern seminarieserie</a:t>
          </a:r>
        </a:p>
      </dsp:txBody>
      <dsp:txXfrm>
        <a:off x="5665263" y="806745"/>
        <a:ext cx="3854714" cy="225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197B-5AF4-2B42-9993-0BFCAE3374C2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591D-95C6-9C42-AAD7-218122561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046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A1D53-FE1C-F645-A4F8-7D6770780053}" type="datetimeFigureOut">
              <a:rPr lang="sv-SE"/>
              <a:pPr/>
              <a:t>2023-09-26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040AC2-C51C-7F4C-A141-1C564DE5A8B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1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81660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63321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44981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26642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083025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15039411" y="457341"/>
            <a:ext cx="2794485" cy="19232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63321" tIns="81660" rIns="163321" bIns="81660" anchor="ctr"/>
          <a:lstStyle/>
          <a:p>
            <a:pPr algn="ctr">
              <a:defRPr/>
            </a:pPr>
            <a:endParaRPr lang="sv-S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576179" y="2946487"/>
            <a:ext cx="3173321" cy="228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60" y="5846823"/>
            <a:ext cx="16462056" cy="1330838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4800" b="1" i="0">
                <a:solidFill>
                  <a:srgbClr val="2E78B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560" y="7177660"/>
            <a:ext cx="16462056" cy="2058035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F32DC-2D84-DB43-95CE-E2AE801D4C16}" type="datetime1">
              <a:rPr lang="sv-SE" smtClean="0"/>
              <a:t>2023-09-26</a:t>
            </a:fld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A01EE-FC66-6449-82BE-27805911749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3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+mn-lt"/>
                <a:cs typeface="Sabon LT Std" pitchFamily="18" charset="0"/>
              </a:defRPr>
            </a:lvl2pPr>
            <a:lvl3pPr>
              <a:buFontTx/>
              <a:buNone/>
              <a:defRPr sz="3200" b="0" i="0">
                <a:latin typeface="+mn-lt"/>
              </a:defRPr>
            </a:lvl3pPr>
            <a:lvl4pPr>
              <a:buFontTx/>
              <a:buNone/>
              <a:defRPr sz="3200" b="0" i="0">
                <a:latin typeface="+mn-lt"/>
              </a:defRPr>
            </a:lvl4pPr>
            <a:lvl5pPr>
              <a:buFontTx/>
              <a:buNone/>
              <a:defRPr sz="2800" b="0" i="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21094-39C8-7141-9D46-EE65846EEE1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93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9pPr marL="6532840" indent="0">
              <a:buNone/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A25BA-BE65-4741-8345-06DA91AC9969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8E93E-B4A5-5145-8EF5-1DB0CE4D7FE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0A5-770D-404F-A174-9D9E0C5D6C03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  <a:lvl6pPr marL="4083025" indent="0">
              <a:buNone/>
              <a:defRPr/>
            </a:lvl6pPr>
            <a:lvl7pPr marL="4899630" indent="0">
              <a:buNone/>
              <a:defRPr/>
            </a:lvl7pPr>
            <a:lvl9pPr marL="6532840" indent="0">
              <a:buNone/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9338302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4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914559" y="2401040"/>
            <a:ext cx="16380000" cy="6453592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0C832D1-BDA9-B04D-9D8C-2F4D534D770C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9C95BD0-DA40-594F-8BF4-06A679000FE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E7A76D-FB9F-4FF7-AA2C-C812CD78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24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804868" y="3302985"/>
            <a:ext cx="6537401" cy="5419088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9368128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 sz="3600" b="0" i="0">
                <a:latin typeface="+mn-lt"/>
                <a:cs typeface="Sabon LT Std" pitchFamily="18" charset="0"/>
              </a:defRPr>
            </a:lvl2pPr>
            <a:lvl3pPr>
              <a:defRPr sz="3200" b="0" i="0"/>
            </a:lvl3pPr>
            <a:lvl4pPr>
              <a:defRPr sz="3200" b="0" i="0"/>
            </a:lvl4pPr>
            <a:lvl5pPr>
              <a:defRPr sz="2800" b="0" i="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560" y="1156075"/>
            <a:ext cx="13860000" cy="171502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056BE69-F470-4146-8FB1-DDF2850709F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41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0BE3-8DC3-5441-8625-150CDFE56E33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Sabon LT Std"/>
                <a:cs typeface="Sabon LT Std" pitchFamily="18" charset="0"/>
              </a:defRPr>
            </a:lvl2pPr>
            <a:lvl3pPr>
              <a:buFontTx/>
              <a:buNone/>
              <a:defRPr sz="3200" b="0" i="0"/>
            </a:lvl3pPr>
            <a:lvl4pPr>
              <a:buFontTx/>
              <a:buNone/>
              <a:defRPr sz="2900" b="0" i="0"/>
            </a:lvl4pPr>
            <a:lvl5pPr>
              <a:buFontTx/>
              <a:buNone/>
              <a:defRPr sz="2100" b="0" i="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9243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BB7B1-370E-E565-A312-51E5363A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56A3B65-AA56-D8DE-3D86-BDCC059DE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6132" y="1481595"/>
            <a:ext cx="9259907" cy="7312694"/>
          </a:xfrm>
        </p:spPr>
        <p:txBody>
          <a:bodyPr/>
          <a:lstStyle>
            <a:lvl1pPr marL="0" indent="0">
              <a:buNone/>
              <a:defRPr sz="4801"/>
            </a:lvl1pPr>
            <a:lvl2pPr marL="685937" indent="0">
              <a:buNone/>
              <a:defRPr sz="4201"/>
            </a:lvl2pPr>
            <a:lvl3pPr marL="1371874" indent="0">
              <a:buNone/>
              <a:defRPr sz="3601"/>
            </a:lvl3pPr>
            <a:lvl4pPr marL="2057811" indent="0">
              <a:buNone/>
              <a:defRPr sz="3001"/>
            </a:lvl4pPr>
            <a:lvl5pPr marL="2743749" indent="0">
              <a:buNone/>
              <a:defRPr sz="3001"/>
            </a:lvl5pPr>
            <a:lvl6pPr marL="3429686" indent="0">
              <a:buNone/>
              <a:defRPr sz="3001"/>
            </a:lvl6pPr>
            <a:lvl7pPr marL="4115623" indent="0">
              <a:buNone/>
              <a:defRPr sz="3001"/>
            </a:lvl7pPr>
            <a:lvl8pPr marL="4801560" indent="0">
              <a:buNone/>
              <a:defRPr sz="3001"/>
            </a:lvl8pPr>
            <a:lvl9pPr marL="5487497" indent="0">
              <a:buNone/>
              <a:defRPr sz="3001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21C511-763E-0171-CF68-79B7C7533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937" indent="0">
              <a:buNone/>
              <a:defRPr sz="2100"/>
            </a:lvl2pPr>
            <a:lvl3pPr marL="1371874" indent="0">
              <a:buNone/>
              <a:defRPr sz="1800"/>
            </a:lvl3pPr>
            <a:lvl4pPr marL="2057811" indent="0">
              <a:buNone/>
              <a:defRPr sz="1500"/>
            </a:lvl4pPr>
            <a:lvl5pPr marL="2743749" indent="0">
              <a:buNone/>
              <a:defRPr sz="1500"/>
            </a:lvl5pPr>
            <a:lvl6pPr marL="3429686" indent="0">
              <a:buNone/>
              <a:defRPr sz="1500"/>
            </a:lvl6pPr>
            <a:lvl7pPr marL="4115623" indent="0">
              <a:buNone/>
              <a:defRPr sz="1500"/>
            </a:lvl7pPr>
            <a:lvl8pPr marL="4801560" indent="0">
              <a:buNone/>
              <a:defRPr sz="1500"/>
            </a:lvl8pPr>
            <a:lvl9pPr marL="5487497" indent="0">
              <a:buNone/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09D3A6-4F72-BD20-3DB8-4A917A58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28B2-647D-914D-AF7B-156BB632DD00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93999F-903D-45FE-F16F-10656E7B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98EE6F-D55B-FDDE-D5CE-405F57D7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CB01-0AEE-9F4E-9263-03F0E99A77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44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559" y="1155264"/>
            <a:ext cx="13860000" cy="17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560" y="3341926"/>
            <a:ext cx="13860000" cy="54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Sed ut </a:t>
            </a:r>
            <a:r>
              <a:rPr lang="sv-SE" dirty="0" err="1"/>
              <a:t>perspiciatis</a:t>
            </a:r>
            <a:r>
              <a:rPr lang="sv-SE" dirty="0"/>
              <a:t> </a:t>
            </a:r>
            <a:r>
              <a:rPr lang="sv-SE" dirty="0" err="1"/>
              <a:t>unde</a:t>
            </a:r>
            <a:r>
              <a:rPr lang="sv-SE" dirty="0"/>
              <a:t> </a:t>
            </a:r>
            <a:r>
              <a:rPr lang="sv-SE" dirty="0" err="1"/>
              <a:t>omnis</a:t>
            </a:r>
            <a:r>
              <a:rPr lang="sv-SE" dirty="0"/>
              <a:t> iste </a:t>
            </a:r>
            <a:r>
              <a:rPr lang="sv-SE" dirty="0" err="1"/>
              <a:t>natus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accusantium</a:t>
            </a:r>
            <a:r>
              <a:rPr lang="sv-SE" dirty="0"/>
              <a:t> </a:t>
            </a:r>
            <a:r>
              <a:rPr lang="sv-SE" dirty="0" err="1"/>
              <a:t>doloremque</a:t>
            </a:r>
            <a:r>
              <a:rPr lang="sv-SE" dirty="0"/>
              <a:t> </a:t>
            </a:r>
            <a:r>
              <a:rPr lang="sv-SE" dirty="0" err="1"/>
              <a:t>laudantium</a:t>
            </a:r>
            <a:r>
              <a:rPr lang="sv-SE" dirty="0"/>
              <a:t>, </a:t>
            </a:r>
            <a:r>
              <a:rPr lang="sv-SE" dirty="0" err="1"/>
              <a:t>totam</a:t>
            </a:r>
            <a:r>
              <a:rPr lang="sv-SE" dirty="0"/>
              <a:t> rem </a:t>
            </a:r>
            <a:r>
              <a:rPr lang="sv-SE" dirty="0" err="1"/>
              <a:t>aperiam</a:t>
            </a:r>
            <a:r>
              <a:rPr lang="sv-SE" dirty="0"/>
              <a:t>, </a:t>
            </a:r>
            <a:r>
              <a:rPr lang="sv-SE" dirty="0" err="1"/>
              <a:t>eaque</a:t>
            </a:r>
            <a:r>
              <a:rPr lang="sv-SE" dirty="0"/>
              <a:t> </a:t>
            </a:r>
            <a:r>
              <a:rPr lang="sv-SE" dirty="0" err="1"/>
              <a:t>ipsa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ab </a:t>
            </a:r>
            <a:r>
              <a:rPr lang="sv-SE" dirty="0" err="1"/>
              <a:t>illo</a:t>
            </a:r>
            <a:r>
              <a:rPr lang="sv-SE" dirty="0"/>
              <a:t> </a:t>
            </a:r>
            <a:r>
              <a:rPr lang="sv-SE" dirty="0" err="1"/>
              <a:t>inventore</a:t>
            </a:r>
            <a:r>
              <a:rPr lang="sv-SE" dirty="0"/>
              <a:t> </a:t>
            </a:r>
            <a:r>
              <a:rPr lang="sv-SE" dirty="0" err="1"/>
              <a:t>veritatis</a:t>
            </a:r>
            <a:r>
              <a:rPr lang="sv-SE" dirty="0"/>
              <a:t> et </a:t>
            </a:r>
            <a:r>
              <a:rPr lang="sv-SE" dirty="0" err="1"/>
              <a:t>quasi</a:t>
            </a:r>
            <a:r>
              <a:rPr lang="sv-SE" dirty="0"/>
              <a:t> </a:t>
            </a:r>
            <a:r>
              <a:rPr lang="sv-SE" dirty="0" err="1"/>
              <a:t>architecto</a:t>
            </a:r>
            <a:r>
              <a:rPr lang="sv-SE" dirty="0"/>
              <a:t> </a:t>
            </a:r>
            <a:r>
              <a:rPr lang="sv-SE" dirty="0" err="1"/>
              <a:t>beatae</a:t>
            </a:r>
            <a:r>
              <a:rPr lang="sv-SE" dirty="0"/>
              <a:t> vitae </a:t>
            </a:r>
            <a:r>
              <a:rPr lang="sv-SE" dirty="0" err="1"/>
              <a:t>dicta</a:t>
            </a:r>
            <a:r>
              <a:rPr lang="sv-SE" dirty="0"/>
              <a:t> sunt </a:t>
            </a:r>
            <a:r>
              <a:rPr lang="sv-SE" dirty="0" err="1"/>
              <a:t>explicabo</a:t>
            </a:r>
            <a:r>
              <a:rPr lang="sv-SE" dirty="0"/>
              <a:t>. Nemo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aspernatur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odit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fugit</a:t>
            </a:r>
            <a:r>
              <a:rPr lang="sv-SE" dirty="0"/>
              <a:t>, sed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consequuntur</a:t>
            </a:r>
            <a:r>
              <a:rPr lang="sv-SE" dirty="0"/>
              <a:t> </a:t>
            </a:r>
            <a:r>
              <a:rPr lang="sv-SE" dirty="0" err="1"/>
              <a:t>magni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ratione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sequi</a:t>
            </a:r>
            <a:r>
              <a:rPr lang="sv-SE" dirty="0"/>
              <a:t> </a:t>
            </a:r>
            <a:r>
              <a:rPr lang="sv-SE" dirty="0" err="1"/>
              <a:t>nesciunt</a:t>
            </a:r>
            <a:r>
              <a:rPr lang="sv-SE" dirty="0"/>
              <a:t>. </a:t>
            </a:r>
            <a:r>
              <a:rPr lang="sv-SE" dirty="0" err="1"/>
              <a:t>Neque</a:t>
            </a:r>
            <a:r>
              <a:rPr lang="sv-SE" dirty="0"/>
              <a:t> </a:t>
            </a:r>
            <a:r>
              <a:rPr lang="sv-SE" dirty="0" err="1"/>
              <a:t>porro</a:t>
            </a:r>
            <a:r>
              <a:rPr lang="sv-SE" dirty="0"/>
              <a:t> </a:t>
            </a:r>
            <a:r>
              <a:rPr lang="sv-SE" dirty="0" err="1"/>
              <a:t>quisquam</a:t>
            </a:r>
            <a:r>
              <a:rPr lang="sv-SE" dirty="0"/>
              <a:t> est,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dolorem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>
              <a:defRPr sz="1800">
                <a:cs typeface="Arial" charset="0"/>
              </a:defRPr>
            </a:lvl1pPr>
          </a:lstStyle>
          <a:p>
            <a:fld id="{2BA820A5-770D-404F-A174-9D9E0C5D6C03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cs typeface="Arial" charset="0"/>
              </a:defRPr>
            </a:lvl1pPr>
          </a:lstStyle>
          <a:p>
            <a:fld id="{3D60BA4C-210D-FB42-8E24-06C6918CD2F8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6179710" y="605519"/>
            <a:ext cx="1484998" cy="10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9" r:id="rId4"/>
    <p:sldLayoutId id="2147483768" r:id="rId5"/>
    <p:sldLayoutId id="2147483773" r:id="rId6"/>
    <p:sldLayoutId id="2147483777" r:id="rId7"/>
    <p:sldLayoutId id="2147483780" r:id="rId8"/>
  </p:sldLayoutIdLst>
  <p:hf hdr="0" ftr="0"/>
  <p:txStyles>
    <p:titleStyle>
      <a:lvl1pPr algn="l" defTabSz="816605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400" b="1" kern="1200">
          <a:solidFill>
            <a:srgbClr val="2E78BA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2pPr>
      <a:lvl3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3pPr>
      <a:lvl4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4pPr>
      <a:lvl5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5pPr>
      <a:lvl6pPr marL="81660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6pPr>
      <a:lvl7pPr marL="163321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7pPr>
      <a:lvl8pPr marL="244981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8pPr>
      <a:lvl9pPr marL="326642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9pPr>
    </p:titleStyle>
    <p:bodyStyle>
      <a:lvl1pPr marL="317569" indent="-317569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sv-SE" sz="3600" kern="1200" dirty="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marL="1326983" indent="-510378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2pPr>
      <a:lvl3pPr marL="204151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3pPr>
      <a:lvl4pPr marL="2858117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4pPr>
      <a:lvl5pPr marL="367472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5pPr>
      <a:lvl6pPr marL="4491327" indent="-408302" algn="l" defTabSz="81660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8166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va.georgii-hemming@oru.se" TargetMode="External"/><Relationship Id="rId2" Type="http://schemas.openxmlformats.org/officeDocument/2006/relationships/hyperlink" Target="mailto:nadia.moberg@oru.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0DA812-A8F8-4C60-BA84-B7CC54E51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A01EE-FC66-6449-82BE-278059117499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17A9AE6-FDB6-49E3-A0D3-DF41A7C5D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Musik, Makt och Tradition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801917-89E1-4FE1-BDF5-0CC4BA5FB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Kritiska verktyg för hållbar utveckling inom musikbranschen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6A1CB9-A1AF-4E60-A6BB-4B8DDD0D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32DC-2D84-DB43-95CE-E2AE801D4C16}" type="datetime1">
              <a:rPr lang="sv-SE" smtClean="0"/>
              <a:t>2023-09-26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07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 descr="En bild som visar person, inomhus, klädsel&#10;&#10;Automatiskt genererad beskrivning">
            <a:extLst>
              <a:ext uri="{FF2B5EF4-FFF2-40B4-BE49-F238E27FC236}">
                <a16:creationId xmlns:a16="http://schemas.microsoft.com/office/drawing/2014/main" id="{3030BCB1-74BA-4DE6-CDEE-16439BAD6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1" r="3" b="11468"/>
          <a:stretch/>
        </p:blipFill>
        <p:spPr>
          <a:xfrm>
            <a:off x="10804868" y="3302985"/>
            <a:ext cx="6537401" cy="5419088"/>
          </a:xfrm>
          <a:prstGeom prst="rect">
            <a:avLst/>
          </a:prstGeom>
          <a:noFill/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9" y="3303055"/>
            <a:ext cx="9368128" cy="5419017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dirty="0"/>
              <a:t>Mästar-lärlingstradition: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Lärande genom imitation/reproduktion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Läraren (mästaren) = kunskapsbärare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Reproduktion av normer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60" y="1156075"/>
            <a:ext cx="13860000" cy="1715029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Bakgrund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>
          <a:xfrm>
            <a:off x="914559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60A1C52-65FD-1347-B6D6-4B8A3A5C1D83}" type="datetime1">
              <a:rPr lang="sv-SE" smtClean="0"/>
              <a:pPr>
                <a:spcAft>
                  <a:spcPts val="600"/>
                </a:spcAft>
              </a:pPr>
              <a:t>2023-09-26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5"/>
          </p:nvPr>
        </p:nvSpPr>
        <p:spPr>
          <a:xfrm>
            <a:off x="13108675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E21094-39C8-7141-9D46-EE65846EEE1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93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FC0D1-94DA-677A-B690-A3CC42BB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 från början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541C8089-B12B-5EF4-1D73-423C73E5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94719"/>
              </p:ext>
            </p:extLst>
          </p:nvPr>
        </p:nvGraphicFramePr>
        <p:xfrm>
          <a:off x="3932197" y="3041779"/>
          <a:ext cx="9592059" cy="387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7E98D6-350E-360F-F52A-A9AF66A7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FD93BA8-E905-4ED4-CA69-E5B59BFAC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9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174">
            <a:extLst>
              <a:ext uri="{FF2B5EF4-FFF2-40B4-BE49-F238E27FC236}">
                <a16:creationId xmlns:a16="http://schemas.microsoft.com/office/drawing/2014/main" id="{9ADA6588-235B-014A-9A0D-E9E93B945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" r="2" b="2"/>
          <a:stretch/>
        </p:blipFill>
        <p:spPr>
          <a:xfrm>
            <a:off x="10804868" y="3302985"/>
            <a:ext cx="6537401" cy="5419088"/>
          </a:xfrm>
          <a:prstGeom prst="rect">
            <a:avLst/>
          </a:prstGeom>
          <a:noFill/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9" y="3303055"/>
            <a:ext cx="9368128" cy="5419017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3300"/>
              <a:t>Nationell seminarieserie:</a:t>
            </a:r>
          </a:p>
          <a:p>
            <a:pPr>
              <a:lnSpc>
                <a:spcPct val="90000"/>
              </a:lnSpc>
            </a:pPr>
            <a:r>
              <a:rPr lang="sv-SE" sz="3300"/>
              <a:t>Oreflekterade och irrelevanta frågor – blåstes av</a:t>
            </a:r>
          </a:p>
          <a:p>
            <a:pPr>
              <a:lnSpc>
                <a:spcPct val="90000"/>
              </a:lnSpc>
            </a:pPr>
            <a:endParaRPr lang="sv-SE" sz="3300"/>
          </a:p>
          <a:p>
            <a:pPr marL="0" indent="0">
              <a:lnSpc>
                <a:spcPct val="90000"/>
              </a:lnSpc>
              <a:buNone/>
            </a:pPr>
            <a:r>
              <a:rPr lang="sv-SE" sz="3300"/>
              <a:t>Antologi:</a:t>
            </a:r>
          </a:p>
          <a:p>
            <a:pPr>
              <a:lnSpc>
                <a:spcPct val="90000"/>
              </a:lnSpc>
            </a:pPr>
            <a:r>
              <a:rPr lang="sv-SE" sz="3300"/>
              <a:t>Projektpresentation, enkät, seminarium, workshop internt – synliggörande av aktuella frågor och perspektiv</a:t>
            </a:r>
          </a:p>
          <a:p>
            <a:pPr>
              <a:lnSpc>
                <a:spcPct val="90000"/>
              </a:lnSpc>
            </a:pPr>
            <a:r>
              <a:rPr lang="sv-SE" sz="3300"/>
              <a:t>Gjorde kapitelrubriker</a:t>
            </a:r>
          </a:p>
          <a:p>
            <a:pPr>
              <a:lnSpc>
                <a:spcPct val="90000"/>
              </a:lnSpc>
            </a:pPr>
            <a:r>
              <a:rPr lang="sv-SE" sz="3300"/>
              <a:t>Tillfrågade författare som tilldelades teman</a:t>
            </a:r>
          </a:p>
          <a:p>
            <a:pPr>
              <a:lnSpc>
                <a:spcPct val="90000"/>
              </a:lnSpc>
            </a:pPr>
            <a:endParaRPr lang="sv-SE" sz="3300"/>
          </a:p>
          <a:p>
            <a:pPr>
              <a:lnSpc>
                <a:spcPct val="90000"/>
              </a:lnSpc>
            </a:pPr>
            <a:endParaRPr lang="sv-SE" sz="33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60" y="1156075"/>
            <a:ext cx="13860000" cy="1715029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Detta har hänt</a:t>
            </a:r>
          </a:p>
        </p:txBody>
      </p:sp>
      <p:sp>
        <p:nvSpPr>
          <p:cNvPr id="7172" name="Platshållare för datum 3"/>
          <p:cNvSpPr>
            <a:spLocks noGrp="1"/>
          </p:cNvSpPr>
          <p:nvPr>
            <p:ph type="dt" sz="half" idx="14"/>
          </p:nvPr>
        </p:nvSpPr>
        <p:spPr bwMode="auto">
          <a:xfrm>
            <a:off x="914559" y="9537468"/>
            <a:ext cx="4267941" cy="54785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F2E6994-4685-0148-9007-20B26902DA14}" type="datetime1">
              <a:rPr lang="sv-SE" smtClean="0"/>
              <a:pPr eaLnBrk="1" hangingPunct="1">
                <a:spcAft>
                  <a:spcPts val="600"/>
                </a:spcAft>
              </a:pPr>
              <a:t>2023-09-26</a:t>
            </a:fld>
            <a:endParaRPr lang="sv-SE"/>
          </a:p>
        </p:txBody>
      </p:sp>
      <p:sp>
        <p:nvSpPr>
          <p:cNvPr id="7173" name="Platshållare för bildnummer 4"/>
          <p:cNvSpPr>
            <a:spLocks noGrp="1"/>
          </p:cNvSpPr>
          <p:nvPr>
            <p:ph type="sldNum" sz="quarter" idx="15"/>
          </p:nvPr>
        </p:nvSpPr>
        <p:spPr bwMode="auto">
          <a:xfrm>
            <a:off x="13108675" y="9537468"/>
            <a:ext cx="4267941" cy="54785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AFA4DFC-7AEA-5A45-A056-A9968E9ADCA8}" type="slidenum">
              <a:rPr lang="sv-SE"/>
              <a:pPr eaLnBrk="1" hangingPunct="1">
                <a:spcAft>
                  <a:spcPts val="600"/>
                </a:spcAft>
              </a:pPr>
              <a:t>4</a:t>
            </a:fld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1346CE-6A86-7E0B-EE69-D3AC95DE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559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60A1C52-65FD-1347-B6D6-4B8A3A5C1D83}" type="datetime1">
              <a:rPr lang="sv-SE" smtClean="0"/>
              <a:pPr>
                <a:spcAft>
                  <a:spcPts val="600"/>
                </a:spcAft>
              </a:pPr>
              <a:t>2023-09-26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C03396-674B-8FFA-EC68-841637B73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08675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E21094-39C8-7141-9D46-EE65846EEE17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7F0133-779D-29E3-167D-82B32AB0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9" y="2188630"/>
            <a:ext cx="7920000" cy="5419017"/>
          </a:xfrm>
        </p:spPr>
        <p:txBody>
          <a:bodyPr wrap="square" anchor="t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Musiklivets kommers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Bland grindvakter och mecenater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Musik och kön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Musik och klass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Vem äger musiken? (upphovsrätt)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Lärarens roll i olika kulturer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Hierarkier inom högre musikutbildning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sv-SE" i="1" dirty="0"/>
              <a:t>Musik som kulturellt kapital</a:t>
            </a:r>
          </a:p>
          <a:p>
            <a:pPr>
              <a:lnSpc>
                <a:spcPct val="90000"/>
              </a:lnSpc>
            </a:pPr>
            <a:endParaRPr lang="sv-SE" dirty="0"/>
          </a:p>
        </p:txBody>
      </p:sp>
      <p:pic>
        <p:nvPicPr>
          <p:cNvPr id="7" name="Picture 6" descr="Mikrofon och piano">
            <a:extLst>
              <a:ext uri="{FF2B5EF4-FFF2-40B4-BE49-F238E27FC236}">
                <a16:creationId xmlns:a16="http://schemas.microsoft.com/office/drawing/2014/main" id="{5EA61C40-8513-461E-DC65-B58793C1A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4" b="-1"/>
          <a:stretch/>
        </p:blipFill>
        <p:spPr>
          <a:xfrm>
            <a:off x="9266864" y="2188630"/>
            <a:ext cx="7920000" cy="5419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12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FC0D1-94DA-677A-B690-A3CC42BB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Reviderad plan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541C8089-B12B-5EF4-1D73-423C73E5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46212"/>
              </p:ext>
            </p:extLst>
          </p:nvPr>
        </p:nvGraphicFramePr>
        <p:xfrm>
          <a:off x="3932197" y="3041779"/>
          <a:ext cx="9592059" cy="387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7E98D6-350E-360F-F52A-A9AF66A7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FD93BA8-E905-4ED4-CA69-E5B59BFAC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19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6246DE-BCF3-6B85-3343-4D4927B3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Fortsättning följer…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B4104A-7CD1-A66F-5A8C-E6818724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559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60A1C52-65FD-1347-B6D6-4B8A3A5C1D83}" type="datetime1">
              <a:rPr lang="sv-SE" smtClean="0"/>
              <a:pPr>
                <a:spcAft>
                  <a:spcPts val="600"/>
                </a:spcAft>
              </a:pPr>
              <a:t>2023-09-26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0712465-DD77-FACC-0F94-F2BABBC80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08675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E21094-39C8-7141-9D46-EE65846EEE17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pic>
        <p:nvPicPr>
          <p:cNvPr id="8" name="Picture 6" descr="Flyg visning av skogs vägen">
            <a:extLst>
              <a:ext uri="{FF2B5EF4-FFF2-40B4-BE49-F238E27FC236}">
                <a16:creationId xmlns:a16="http://schemas.microsoft.com/office/drawing/2014/main" id="{FE04ED18-A4A9-38C6-DD60-B8735F767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1"/>
          <a:stretch/>
        </p:blipFill>
        <p:spPr>
          <a:xfrm>
            <a:off x="914559" y="3303055"/>
            <a:ext cx="7920000" cy="5419017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33EF98-D113-201E-2E67-15D77C5601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8302" y="3303055"/>
            <a:ext cx="7920000" cy="5419017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dirty="0"/>
              <a:t>Antologin publiceras i slutet av 2023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Högskolepedagogiskt utvecklingsprojekt: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Intern seminarieserie våren 2024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Vidareutveckling: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i="1" dirty="0"/>
              <a:t>Music, Power and </a:t>
            </a:r>
            <a:r>
              <a:rPr lang="sv-SE" i="1" dirty="0" err="1"/>
              <a:t>Inequity</a:t>
            </a:r>
            <a:endParaRPr lang="sv-SE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54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8E604D6D-F32F-1C80-A3F7-2B52C61CD7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923" r="15923"/>
          <a:stretch/>
        </p:blipFill>
        <p:spPr>
          <a:xfrm>
            <a:off x="5824867" y="709"/>
            <a:ext cx="12466307" cy="1028877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4B8D5F3-C1AD-F552-A990-DE2C6BC118FE}"/>
              </a:ext>
            </a:extLst>
          </p:cNvPr>
          <p:cNvSpPr txBox="1"/>
          <p:nvPr/>
        </p:nvSpPr>
        <p:spPr>
          <a:xfrm>
            <a:off x="571500" y="2171700"/>
            <a:ext cx="58248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/>
              <a:t>Makt och tradition – relevans i högre utbildning?</a:t>
            </a:r>
          </a:p>
        </p:txBody>
      </p:sp>
    </p:spTree>
    <p:extLst>
      <p:ext uri="{BB962C8B-B14F-4D97-AF65-F5344CB8AC3E}">
        <p14:creationId xmlns:p14="http://schemas.microsoft.com/office/powerpoint/2010/main" val="318146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3392B9-FBF7-A0F3-455F-DC2E8FA3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3EC7EA-585E-4110-CA00-46863728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Nadia Moberg (projektledare):</a:t>
            </a:r>
          </a:p>
          <a:p>
            <a:r>
              <a:rPr lang="sv-SE" dirty="0">
                <a:hlinkClick r:id="rId2"/>
              </a:rPr>
              <a:t>nadia.moberg@oru.se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Eva </a:t>
            </a:r>
            <a:r>
              <a:rPr lang="sv-SE" dirty="0" err="1"/>
              <a:t>Georgii</a:t>
            </a:r>
            <a:r>
              <a:rPr lang="sv-SE" dirty="0"/>
              <a:t>-Hemming (projektansvarig):</a:t>
            </a:r>
          </a:p>
          <a:p>
            <a:r>
              <a:rPr lang="sv-SE" dirty="0">
                <a:hlinkClick r:id="rId3"/>
              </a:rPr>
              <a:t>eva.georgii-hemming@oru.se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185154-9E78-E3C7-2DDD-B716B53D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DE39A-53D4-9C85-DAB7-0E657555F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1773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revide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724DE01-C255-4C73-8B2A-6C837F149D5F}" vid="{888224F4-0743-4062-B255-8A33568170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{F819CE5E-89E3-2048-9D16-43D92FB62400}tf10001058</Template>
  <TotalTime>378</TotalTime>
  <Words>182</Words>
  <Application>Microsoft Macintosh PowerPoint</Application>
  <PresentationFormat>Anpassad</PresentationFormat>
  <Paragraphs>60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Sabon LT Std</vt:lpstr>
      <vt:lpstr>Trade Gothic LT Std Bold</vt:lpstr>
      <vt:lpstr>Presentation_reviderad</vt:lpstr>
      <vt:lpstr>Musik, Makt och Tradition</vt:lpstr>
      <vt:lpstr>Bakgrund</vt:lpstr>
      <vt:lpstr>Plan från början</vt:lpstr>
      <vt:lpstr>Detta har hänt</vt:lpstr>
      <vt:lpstr>PowerPoint-presentation</vt:lpstr>
      <vt:lpstr>Reviderad plan</vt:lpstr>
      <vt:lpstr>Fortsättning följer…</vt:lpstr>
      <vt:lpstr>PowerPoint-presentation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Danielsson</dc:creator>
  <cp:lastModifiedBy>Annika Danielsson</cp:lastModifiedBy>
  <cp:revision>5</cp:revision>
  <dcterms:created xsi:type="dcterms:W3CDTF">2023-09-26T07:49:42Z</dcterms:created>
  <dcterms:modified xsi:type="dcterms:W3CDTF">2023-09-26T14:07:48Z</dcterms:modified>
</cp:coreProperties>
</file>