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1" r:id="rId3"/>
    <p:sldId id="264" r:id="rId4"/>
    <p:sldId id="269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50" autoAdjust="0"/>
  </p:normalViewPr>
  <p:slideViewPr>
    <p:cSldViewPr snapToGrid="0">
      <p:cViewPr varScale="1">
        <p:scale>
          <a:sx n="62" d="100"/>
          <a:sy n="62" d="100"/>
        </p:scale>
        <p:origin x="1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Tverling" userId="44825a44-fc06-46f9-b980-12671fc68ff8" providerId="ADAL" clId="{F24E23FB-7A67-4EC7-8E14-6F22D2571DFA}"/>
    <pc:docChg chg="modSld">
      <pc:chgData name="Martin Tverling" userId="44825a44-fc06-46f9-b980-12671fc68ff8" providerId="ADAL" clId="{F24E23FB-7A67-4EC7-8E14-6F22D2571DFA}" dt="2022-04-04T11:54:07.421" v="5" actId="14826"/>
      <pc:docMkLst>
        <pc:docMk/>
      </pc:docMkLst>
      <pc:sldChg chg="modSp">
        <pc:chgData name="Martin Tverling" userId="44825a44-fc06-46f9-b980-12671fc68ff8" providerId="ADAL" clId="{F24E23FB-7A67-4EC7-8E14-6F22D2571DFA}" dt="2022-04-04T11:52:55.674" v="2" actId="14826"/>
        <pc:sldMkLst>
          <pc:docMk/>
          <pc:sldMk cId="1516151567" sldId="265"/>
        </pc:sldMkLst>
        <pc:picChg chg="mod">
          <ac:chgData name="Martin Tverling" userId="44825a44-fc06-46f9-b980-12671fc68ff8" providerId="ADAL" clId="{F24E23FB-7A67-4EC7-8E14-6F22D2571DFA}" dt="2022-04-04T11:52:55.674" v="2" actId="14826"/>
          <ac:picMkLst>
            <pc:docMk/>
            <pc:sldMk cId="1516151567" sldId="265"/>
            <ac:picMk id="5" creationId="{A92B5423-2C8D-41C1-9C3D-5B226D3A8596}"/>
          </ac:picMkLst>
        </pc:picChg>
      </pc:sldChg>
      <pc:sldChg chg="modSp">
        <pc:chgData name="Martin Tverling" userId="44825a44-fc06-46f9-b980-12671fc68ff8" providerId="ADAL" clId="{F24E23FB-7A67-4EC7-8E14-6F22D2571DFA}" dt="2022-04-04T11:53:29.280" v="3" actId="14826"/>
        <pc:sldMkLst>
          <pc:docMk/>
          <pc:sldMk cId="122837659" sldId="266"/>
        </pc:sldMkLst>
        <pc:picChg chg="mod">
          <ac:chgData name="Martin Tverling" userId="44825a44-fc06-46f9-b980-12671fc68ff8" providerId="ADAL" clId="{F24E23FB-7A67-4EC7-8E14-6F22D2571DFA}" dt="2022-04-04T11:53:29.280" v="3" actId="14826"/>
          <ac:picMkLst>
            <pc:docMk/>
            <pc:sldMk cId="122837659" sldId="266"/>
            <ac:picMk id="4" creationId="{95249FE6-1E2A-47BB-B797-6C641CA78023}"/>
          </ac:picMkLst>
        </pc:picChg>
      </pc:sldChg>
      <pc:sldChg chg="modSp">
        <pc:chgData name="Martin Tverling" userId="44825a44-fc06-46f9-b980-12671fc68ff8" providerId="ADAL" clId="{F24E23FB-7A67-4EC7-8E14-6F22D2571DFA}" dt="2022-04-04T11:53:38.174" v="4" actId="14826"/>
        <pc:sldMkLst>
          <pc:docMk/>
          <pc:sldMk cId="486167083" sldId="267"/>
        </pc:sldMkLst>
        <pc:picChg chg="mod">
          <ac:chgData name="Martin Tverling" userId="44825a44-fc06-46f9-b980-12671fc68ff8" providerId="ADAL" clId="{F24E23FB-7A67-4EC7-8E14-6F22D2571DFA}" dt="2022-04-04T11:53:38.174" v="4" actId="14826"/>
          <ac:picMkLst>
            <pc:docMk/>
            <pc:sldMk cId="486167083" sldId="267"/>
            <ac:picMk id="3" creationId="{CF3E022E-A7BD-49F8-A8CB-A2F5B3278E49}"/>
          </ac:picMkLst>
        </pc:picChg>
      </pc:sldChg>
      <pc:sldChg chg="modSp">
        <pc:chgData name="Martin Tverling" userId="44825a44-fc06-46f9-b980-12671fc68ff8" providerId="ADAL" clId="{F24E23FB-7A67-4EC7-8E14-6F22D2571DFA}" dt="2022-04-04T11:54:07.421" v="5" actId="14826"/>
        <pc:sldMkLst>
          <pc:docMk/>
          <pc:sldMk cId="1988436010" sldId="268"/>
        </pc:sldMkLst>
        <pc:picChg chg="mod">
          <ac:chgData name="Martin Tverling" userId="44825a44-fc06-46f9-b980-12671fc68ff8" providerId="ADAL" clId="{F24E23FB-7A67-4EC7-8E14-6F22D2571DFA}" dt="2022-04-04T11:54:07.421" v="5" actId="14826"/>
          <ac:picMkLst>
            <pc:docMk/>
            <pc:sldMk cId="1988436010" sldId="268"/>
            <ac:picMk id="3" creationId="{D94E0D0A-A428-4D5D-BF02-4559CEF702CD}"/>
          </ac:picMkLst>
        </pc:picChg>
      </pc:sldChg>
      <pc:sldChg chg="modSp">
        <pc:chgData name="Martin Tverling" userId="44825a44-fc06-46f9-b980-12671fc68ff8" providerId="ADAL" clId="{F24E23FB-7A67-4EC7-8E14-6F22D2571DFA}" dt="2022-04-04T11:52:38.944" v="1" actId="14826"/>
        <pc:sldMkLst>
          <pc:docMk/>
          <pc:sldMk cId="3681483240" sldId="269"/>
        </pc:sldMkLst>
        <pc:picChg chg="mod">
          <ac:chgData name="Martin Tverling" userId="44825a44-fc06-46f9-b980-12671fc68ff8" providerId="ADAL" clId="{F24E23FB-7A67-4EC7-8E14-6F22D2571DFA}" dt="2022-04-04T11:52:38.944" v="1" actId="14826"/>
          <ac:picMkLst>
            <pc:docMk/>
            <pc:sldMk cId="3681483240" sldId="269"/>
            <ac:picMk id="6" creationId="{E8697921-E44F-44FF-878D-BE7525CB2AF5}"/>
          </ac:picMkLst>
        </pc:picChg>
      </pc:sldChg>
      <pc:sldChg chg="modSp">
        <pc:chgData name="Martin Tverling" userId="44825a44-fc06-46f9-b980-12671fc68ff8" providerId="ADAL" clId="{F24E23FB-7A67-4EC7-8E14-6F22D2571DFA}" dt="2022-04-04T11:51:24.534" v="0" actId="14826"/>
        <pc:sldMkLst>
          <pc:docMk/>
          <pc:sldMk cId="836346051" sldId="271"/>
        </pc:sldMkLst>
        <pc:picChg chg="mod">
          <ac:chgData name="Martin Tverling" userId="44825a44-fc06-46f9-b980-12671fc68ff8" providerId="ADAL" clId="{F24E23FB-7A67-4EC7-8E14-6F22D2571DFA}" dt="2022-04-04T11:51:24.534" v="0" actId="14826"/>
          <ac:picMkLst>
            <pc:docMk/>
            <pc:sldMk cId="836346051" sldId="271"/>
            <ac:picMk id="5" creationId="{C3712C42-7906-4435-BE19-529F922F2751}"/>
          </ac:picMkLst>
        </pc:picChg>
      </pc:sldChg>
    </pc:docChg>
  </pc:docChgLst>
  <pc:docChgLst>
    <pc:chgData name="Martin Tverling" userId="44825a44-fc06-46f9-b980-12671fc68ff8" providerId="ADAL" clId="{C93466EE-C98C-4A56-9923-636079FE6440}"/>
    <pc:docChg chg="undo custSel addSld modSld">
      <pc:chgData name="Martin Tverling" userId="44825a44-fc06-46f9-b980-12671fc68ff8" providerId="ADAL" clId="{C93466EE-C98C-4A56-9923-636079FE6440}" dt="2022-04-01T11:31:10.953" v="512"/>
      <pc:docMkLst>
        <pc:docMk/>
      </pc:docMkLst>
      <pc:sldChg chg="addSp delSp modSp mod modTransition">
        <pc:chgData name="Martin Tverling" userId="44825a44-fc06-46f9-b980-12671fc68ff8" providerId="ADAL" clId="{C93466EE-C98C-4A56-9923-636079FE6440}" dt="2022-04-01T11:31:10.953" v="512"/>
        <pc:sldMkLst>
          <pc:docMk/>
          <pc:sldMk cId="3959890386" sldId="256"/>
        </pc:sldMkLst>
        <pc:picChg chg="add mod ord">
          <ac:chgData name="Martin Tverling" userId="44825a44-fc06-46f9-b980-12671fc68ff8" providerId="ADAL" clId="{C93466EE-C98C-4A56-9923-636079FE6440}" dt="2022-04-01T11:15:06.184" v="451" actId="34135"/>
          <ac:picMkLst>
            <pc:docMk/>
            <pc:sldMk cId="3959890386" sldId="256"/>
            <ac:picMk id="3" creationId="{02669D94-BDCA-4628-B962-B4E6CD7E878D}"/>
          </ac:picMkLst>
        </pc:picChg>
        <pc:picChg chg="del">
          <ac:chgData name="Martin Tverling" userId="44825a44-fc06-46f9-b980-12671fc68ff8" providerId="ADAL" clId="{C93466EE-C98C-4A56-9923-636079FE6440}" dt="2022-01-18T09:32:28.163" v="425" actId="478"/>
          <ac:picMkLst>
            <pc:docMk/>
            <pc:sldMk cId="3959890386" sldId="256"/>
            <ac:picMk id="3" creationId="{0BC8C49D-6551-4157-8C09-E728C2891AA8}"/>
          </ac:picMkLst>
        </pc:picChg>
        <pc:picChg chg="add del mod">
          <ac:chgData name="Martin Tverling" userId="44825a44-fc06-46f9-b980-12671fc68ff8" providerId="ADAL" clId="{C93466EE-C98C-4A56-9923-636079FE6440}" dt="2022-01-18T09:32:55.044" v="427" actId="478"/>
          <ac:picMkLst>
            <pc:docMk/>
            <pc:sldMk cId="3959890386" sldId="256"/>
            <ac:picMk id="4" creationId="{A038AA0A-3C49-4B19-AB06-BB7AAC5DFC9F}"/>
          </ac:picMkLst>
        </pc:picChg>
        <pc:picChg chg="add del mod ord">
          <ac:chgData name="Martin Tverling" userId="44825a44-fc06-46f9-b980-12671fc68ff8" providerId="ADAL" clId="{C93466EE-C98C-4A56-9923-636079FE6440}" dt="2022-04-01T11:14:34.932" v="446" actId="478"/>
          <ac:picMkLst>
            <pc:docMk/>
            <pc:sldMk cId="3959890386" sldId="256"/>
            <ac:picMk id="6" creationId="{2AF08636-5839-4F18-9A40-D9D235CF7F35}"/>
          </ac:picMkLst>
        </pc:picChg>
      </pc:sldChg>
      <pc:sldChg chg="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3845893942" sldId="261"/>
        </pc:sldMkLst>
        <pc:picChg chg="mod">
          <ac:chgData name="Martin Tverling" userId="44825a44-fc06-46f9-b980-12671fc68ff8" providerId="ADAL" clId="{C93466EE-C98C-4A56-9923-636079FE6440}" dt="2022-04-01T11:19:42.458" v="468" actId="34135"/>
          <ac:picMkLst>
            <pc:docMk/>
            <pc:sldMk cId="3845893942" sldId="261"/>
            <ac:picMk id="9" creationId="{C2CA5D5B-153F-4B2C-AEBC-EAA3ED307034}"/>
          </ac:picMkLst>
        </pc:picChg>
      </pc:sldChg>
      <pc:sldChg chg="modTransition">
        <pc:chgData name="Martin Tverling" userId="44825a44-fc06-46f9-b980-12671fc68ff8" providerId="ADAL" clId="{C93466EE-C98C-4A56-9923-636079FE6440}" dt="2022-04-01T11:31:04.070" v="511"/>
        <pc:sldMkLst>
          <pc:docMk/>
          <pc:sldMk cId="786213547" sldId="262"/>
        </pc:sldMkLst>
      </pc:sldChg>
      <pc:sldChg chg="addSp delSp 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889931487" sldId="264"/>
        </pc:sldMkLst>
        <pc:picChg chg="add mod">
          <ac:chgData name="Martin Tverling" userId="44825a44-fc06-46f9-b980-12671fc68ff8" providerId="ADAL" clId="{C93466EE-C98C-4A56-9923-636079FE6440}" dt="2022-04-01T11:15:38.575" v="456" actId="34135"/>
          <ac:picMkLst>
            <pc:docMk/>
            <pc:sldMk cId="889931487" sldId="264"/>
            <ac:picMk id="3" creationId="{5A3FA9E2-6FE8-46FD-BFE6-E0C4C4696D59}"/>
          </ac:picMkLst>
        </pc:picChg>
        <pc:picChg chg="del mod">
          <ac:chgData name="Martin Tverling" userId="44825a44-fc06-46f9-b980-12671fc68ff8" providerId="ADAL" clId="{C93466EE-C98C-4A56-9923-636079FE6440}" dt="2022-04-01T11:15:22.702" v="452" actId="478"/>
          <ac:picMkLst>
            <pc:docMk/>
            <pc:sldMk cId="889931487" sldId="264"/>
            <ac:picMk id="9" creationId="{6AE420A0-8401-4A94-AF3C-868E73F94B56}"/>
          </ac:picMkLst>
        </pc:picChg>
      </pc:sldChg>
      <pc:sldChg chg="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1516151567" sldId="265"/>
        </pc:sldMkLst>
        <pc:picChg chg="mod">
          <ac:chgData name="Martin Tverling" userId="44825a44-fc06-46f9-b980-12671fc68ff8" providerId="ADAL" clId="{C93466EE-C98C-4A56-9923-636079FE6440}" dt="2022-04-01T11:16:45.220" v="460" actId="34135"/>
          <ac:picMkLst>
            <pc:docMk/>
            <pc:sldMk cId="1516151567" sldId="265"/>
            <ac:picMk id="5" creationId="{A92B5423-2C8D-41C1-9C3D-5B226D3A8596}"/>
          </ac:picMkLst>
        </pc:picChg>
      </pc:sldChg>
      <pc:sldChg chg="addSp delSp 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122837659" sldId="266"/>
        </pc:sldMkLst>
        <pc:spChg chg="add del mod">
          <ac:chgData name="Martin Tverling" userId="44825a44-fc06-46f9-b980-12671fc68ff8" providerId="ADAL" clId="{C93466EE-C98C-4A56-9923-636079FE6440}" dt="2022-01-18T09:35:43.590" v="436" actId="478"/>
          <ac:spMkLst>
            <pc:docMk/>
            <pc:sldMk cId="122837659" sldId="266"/>
            <ac:spMk id="2" creationId="{E1E42B4C-EDC0-4FB2-8757-CB066782587F}"/>
          </ac:spMkLst>
        </pc:spChg>
        <pc:picChg chg="mod">
          <ac:chgData name="Martin Tverling" userId="44825a44-fc06-46f9-b980-12671fc68ff8" providerId="ADAL" clId="{C93466EE-C98C-4A56-9923-636079FE6440}" dt="2022-04-01T11:17:11.605" v="462" actId="34135"/>
          <ac:picMkLst>
            <pc:docMk/>
            <pc:sldMk cId="122837659" sldId="266"/>
            <ac:picMk id="4" creationId="{95249FE6-1E2A-47BB-B797-6C641CA78023}"/>
          </ac:picMkLst>
        </pc:picChg>
      </pc:sldChg>
      <pc:sldChg chg="addSp delSp 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486167083" sldId="267"/>
        </pc:sldMkLst>
        <pc:spChg chg="add del mod">
          <ac:chgData name="Martin Tverling" userId="44825a44-fc06-46f9-b980-12671fc68ff8" providerId="ADAL" clId="{C93466EE-C98C-4A56-9923-636079FE6440}" dt="2022-01-18T09:36:11.224" v="438" actId="478"/>
          <ac:spMkLst>
            <pc:docMk/>
            <pc:sldMk cId="486167083" sldId="267"/>
            <ac:spMk id="2" creationId="{036E9719-5D32-444D-86CD-0ACAF75B4230}"/>
          </ac:spMkLst>
        </pc:spChg>
        <pc:spChg chg="add del mod">
          <ac:chgData name="Martin Tverling" userId="44825a44-fc06-46f9-b980-12671fc68ff8" providerId="ADAL" clId="{C93466EE-C98C-4A56-9923-636079FE6440}" dt="2022-01-18T09:36:22.147" v="440" actId="478"/>
          <ac:spMkLst>
            <pc:docMk/>
            <pc:sldMk cId="486167083" sldId="267"/>
            <ac:spMk id="4" creationId="{87377550-0927-4667-B1D1-FE5C4647C7D5}"/>
          </ac:spMkLst>
        </pc:spChg>
        <pc:spChg chg="add del mod">
          <ac:chgData name="Martin Tverling" userId="44825a44-fc06-46f9-b980-12671fc68ff8" providerId="ADAL" clId="{C93466EE-C98C-4A56-9923-636079FE6440}" dt="2022-01-18T09:36:20.360" v="439" actId="478"/>
          <ac:spMkLst>
            <pc:docMk/>
            <pc:sldMk cId="486167083" sldId="267"/>
            <ac:spMk id="5" creationId="{C77D4E37-D161-407B-935C-624C57482C34}"/>
          </ac:spMkLst>
        </pc:spChg>
        <pc:picChg chg="mod">
          <ac:chgData name="Martin Tverling" userId="44825a44-fc06-46f9-b980-12671fc68ff8" providerId="ADAL" clId="{C93466EE-C98C-4A56-9923-636079FE6440}" dt="2022-04-01T11:18:58.676" v="464" actId="34135"/>
          <ac:picMkLst>
            <pc:docMk/>
            <pc:sldMk cId="486167083" sldId="267"/>
            <ac:picMk id="3" creationId="{CF3E022E-A7BD-49F8-A8CB-A2F5B3278E49}"/>
          </ac:picMkLst>
        </pc:picChg>
      </pc:sldChg>
      <pc:sldChg chg="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1988436010" sldId="268"/>
        </pc:sldMkLst>
        <pc:picChg chg="mod">
          <ac:chgData name="Martin Tverling" userId="44825a44-fc06-46f9-b980-12671fc68ff8" providerId="ADAL" clId="{C93466EE-C98C-4A56-9923-636079FE6440}" dt="2022-04-01T11:19:22.931" v="466" actId="34135"/>
          <ac:picMkLst>
            <pc:docMk/>
            <pc:sldMk cId="1988436010" sldId="268"/>
            <ac:picMk id="3" creationId="{D94E0D0A-A428-4D5D-BF02-4559CEF702CD}"/>
          </ac:picMkLst>
        </pc:picChg>
      </pc:sldChg>
      <pc:sldChg chg="addSp delSp modSp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3681483240" sldId="269"/>
        </pc:sldMkLst>
        <pc:spChg chg="add del mod">
          <ac:chgData name="Martin Tverling" userId="44825a44-fc06-46f9-b980-12671fc68ff8" providerId="ADAL" clId="{C93466EE-C98C-4A56-9923-636079FE6440}" dt="2022-01-13T12:17:39.315" v="5"/>
          <ac:spMkLst>
            <pc:docMk/>
            <pc:sldMk cId="3681483240" sldId="269"/>
            <ac:spMk id="2" creationId="{BE8475DF-DCBD-4F43-9A81-6345F5EAE2E3}"/>
          </ac:spMkLst>
        </pc:spChg>
        <pc:picChg chg="mod">
          <ac:chgData name="Martin Tverling" userId="44825a44-fc06-46f9-b980-12671fc68ff8" providerId="ADAL" clId="{C93466EE-C98C-4A56-9923-636079FE6440}" dt="2022-04-01T11:16:09.833" v="458" actId="34135"/>
          <ac:picMkLst>
            <pc:docMk/>
            <pc:sldMk cId="3681483240" sldId="269"/>
            <ac:picMk id="6" creationId="{E8697921-E44F-44FF-878D-BE7525CB2AF5}"/>
          </ac:picMkLst>
        </pc:picChg>
      </pc:sldChg>
      <pc:sldChg chg="addSp delSp modSp new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2863795855" sldId="270"/>
        </pc:sldMkLst>
        <pc:spChg chg="del">
          <ac:chgData name="Martin Tverling" userId="44825a44-fc06-46f9-b980-12671fc68ff8" providerId="ADAL" clId="{C93466EE-C98C-4A56-9923-636079FE6440}" dt="2022-04-01T11:19:56.150" v="471" actId="478"/>
          <ac:spMkLst>
            <pc:docMk/>
            <pc:sldMk cId="2863795855" sldId="270"/>
            <ac:spMk id="2" creationId="{4FA2EB1A-123C-4AD8-A9DE-ED1A935E2756}"/>
          </ac:spMkLst>
        </pc:spChg>
        <pc:spChg chg="del">
          <ac:chgData name="Martin Tverling" userId="44825a44-fc06-46f9-b980-12671fc68ff8" providerId="ADAL" clId="{C93466EE-C98C-4A56-9923-636079FE6440}" dt="2022-04-01T11:19:54.311" v="470" actId="478"/>
          <ac:spMkLst>
            <pc:docMk/>
            <pc:sldMk cId="2863795855" sldId="270"/>
            <ac:spMk id="3" creationId="{7DC10A72-76FF-46C9-A306-8911C6303DA9}"/>
          </ac:spMkLst>
        </pc:spChg>
        <pc:picChg chg="add mod">
          <ac:chgData name="Martin Tverling" userId="44825a44-fc06-46f9-b980-12671fc68ff8" providerId="ADAL" clId="{C93466EE-C98C-4A56-9923-636079FE6440}" dt="2022-04-01T11:22:02.202" v="483" actId="34135"/>
          <ac:picMkLst>
            <pc:docMk/>
            <pc:sldMk cId="2863795855" sldId="270"/>
            <ac:picMk id="5" creationId="{D8EA60E4-9A15-455E-BECF-4492E5508F90}"/>
          </ac:picMkLst>
        </pc:picChg>
      </pc:sldChg>
      <pc:sldChg chg="addSp delSp modSp new mod modTransition">
        <pc:chgData name="Martin Tverling" userId="44825a44-fc06-46f9-b980-12671fc68ff8" providerId="ADAL" clId="{C93466EE-C98C-4A56-9923-636079FE6440}" dt="2022-04-01T11:31:04.070" v="511"/>
        <pc:sldMkLst>
          <pc:docMk/>
          <pc:sldMk cId="836346051" sldId="271"/>
        </pc:sldMkLst>
        <pc:spChg chg="del">
          <ac:chgData name="Martin Tverling" userId="44825a44-fc06-46f9-b980-12671fc68ff8" providerId="ADAL" clId="{C93466EE-C98C-4A56-9923-636079FE6440}" dt="2022-04-01T11:20:19.467" v="474" actId="478"/>
          <ac:spMkLst>
            <pc:docMk/>
            <pc:sldMk cId="836346051" sldId="271"/>
            <ac:spMk id="2" creationId="{F66F3B56-B20C-41A0-93F8-BA1D534D4E74}"/>
          </ac:spMkLst>
        </pc:spChg>
        <pc:spChg chg="del">
          <ac:chgData name="Martin Tverling" userId="44825a44-fc06-46f9-b980-12671fc68ff8" providerId="ADAL" clId="{C93466EE-C98C-4A56-9923-636079FE6440}" dt="2022-04-01T11:20:17.660" v="473" actId="478"/>
          <ac:spMkLst>
            <pc:docMk/>
            <pc:sldMk cId="836346051" sldId="271"/>
            <ac:spMk id="3" creationId="{DC8387BF-5EE1-41B3-B213-2A94E590194C}"/>
          </ac:spMkLst>
        </pc:spChg>
        <pc:picChg chg="add mod">
          <ac:chgData name="Martin Tverling" userId="44825a44-fc06-46f9-b980-12671fc68ff8" providerId="ADAL" clId="{C93466EE-C98C-4A56-9923-636079FE6440}" dt="2022-04-01T11:21:15.381" v="479" actId="14826"/>
          <ac:picMkLst>
            <pc:docMk/>
            <pc:sldMk cId="836346051" sldId="271"/>
            <ac:picMk id="5" creationId="{C3712C42-7906-4435-BE19-529F922F2751}"/>
          </ac:picMkLst>
        </pc:picChg>
      </pc:sldChg>
    </pc:docChg>
  </pc:docChgLst>
  <pc:docChgLst>
    <pc:chgData name="Martin Tverling" userId="44825a44-fc06-46f9-b980-12671fc68ff8" providerId="ADAL" clId="{599EA09C-2F4E-4A55-B230-7964DC0E4974}"/>
    <pc:docChg chg="undo custSel delSld modSld">
      <pc:chgData name="Martin Tverling" userId="44825a44-fc06-46f9-b980-12671fc68ff8" providerId="ADAL" clId="{599EA09C-2F4E-4A55-B230-7964DC0E4974}" dt="2022-05-20T07:37:43.030" v="28" actId="478"/>
      <pc:docMkLst>
        <pc:docMk/>
      </pc:docMkLst>
      <pc:sldChg chg="addSp delSp modSp mod">
        <pc:chgData name="Martin Tverling" userId="44825a44-fc06-46f9-b980-12671fc68ff8" providerId="ADAL" clId="{599EA09C-2F4E-4A55-B230-7964DC0E4974}" dt="2022-05-20T07:37:43.030" v="28" actId="478"/>
        <pc:sldMkLst>
          <pc:docMk/>
          <pc:sldMk cId="3959890386" sldId="256"/>
        </pc:sldMkLst>
        <pc:spChg chg="add del mod">
          <ac:chgData name="Martin Tverling" userId="44825a44-fc06-46f9-b980-12671fc68ff8" providerId="ADAL" clId="{599EA09C-2F4E-4A55-B230-7964DC0E4974}" dt="2022-05-20T07:37:43.030" v="28" actId="478"/>
          <ac:spMkLst>
            <pc:docMk/>
            <pc:sldMk cId="3959890386" sldId="256"/>
            <ac:spMk id="15" creationId="{6A38FD7B-4BC8-45FD-8AAB-0147F182B3BA}"/>
          </ac:spMkLst>
        </pc:spChg>
      </pc:sldChg>
      <pc:sldChg chg="del">
        <pc:chgData name="Martin Tverling" userId="44825a44-fc06-46f9-b980-12671fc68ff8" providerId="ADAL" clId="{599EA09C-2F4E-4A55-B230-7964DC0E4974}" dt="2022-05-20T07:37:28.564" v="27" actId="2696"/>
        <pc:sldMkLst>
          <pc:docMk/>
          <pc:sldMk cId="3845893942" sldId="261"/>
        </pc:sldMkLst>
      </pc:sldChg>
      <pc:sldChg chg="del">
        <pc:chgData name="Martin Tverling" userId="44825a44-fc06-46f9-b980-12671fc68ff8" providerId="ADAL" clId="{599EA09C-2F4E-4A55-B230-7964DC0E4974}" dt="2022-05-20T07:37:00.164" v="25" actId="2696"/>
        <pc:sldMkLst>
          <pc:docMk/>
          <pc:sldMk cId="786213547" sldId="262"/>
        </pc:sldMkLst>
      </pc:sldChg>
      <pc:sldChg chg="del">
        <pc:chgData name="Martin Tverling" userId="44825a44-fc06-46f9-b980-12671fc68ff8" providerId="ADAL" clId="{599EA09C-2F4E-4A55-B230-7964DC0E4974}" dt="2022-05-20T07:37:09.855" v="26" actId="2696"/>
        <pc:sldMkLst>
          <pc:docMk/>
          <pc:sldMk cId="2863795855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60AD0-8043-439B-AFD2-4E754D81EF22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F0D4-4396-4E70-944A-4026BE38A2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Glöm inte ta bort underrubriken om den inte ska användas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51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29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90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93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34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64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F0D4-4396-4E70-944A-4026BE38A2D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96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7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79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61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57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53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87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34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12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44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49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23FD-2AA3-4954-82AB-2FD27942104B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9719-924E-47F6-ACA3-69DF96B86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2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2669D94-BDCA-4628-B962-B4E6CD7E8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9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12C42-7906-4435-BE19-529F922F2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051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A3FA9E2-6FE8-46FD-BFE6-E0C4C4696D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1487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697921-E44F-44FF-878D-BE7525CB2A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83240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5423-2C8D-41C1-9C3D-5B226D3A8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1567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49FE6-1E2A-47BB-B797-6C641CA780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7659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E022E-A7BD-49F8-A8CB-A2F5B3278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7083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E0D0A-A428-4D5D-BF02-4559CEF70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36010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11604</TotalTime>
  <Words>17</Words>
  <Application>Microsoft Office PowerPoint</Application>
  <PresentationFormat>On-screen Show (4:3)</PresentationFormat>
  <Paragraphs>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Innovationskontoret Fyrklöverns innovationsprocess</dc:title>
  <dc:creator>Martin Tverling</dc:creator>
  <cp:lastModifiedBy>Martin Tverling</cp:lastModifiedBy>
  <cp:revision>14</cp:revision>
  <dcterms:created xsi:type="dcterms:W3CDTF">2021-12-06T12:19:30Z</dcterms:created>
  <dcterms:modified xsi:type="dcterms:W3CDTF">2022-05-20T07:37:45Z</dcterms:modified>
</cp:coreProperties>
</file>