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9726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69405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21104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6915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38504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7633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6884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523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9968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5633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559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8837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65226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5712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D55C2E2-C6DE-48AB-8FA6-300DF897EE02}" type="datetimeFigureOut">
              <a:rPr lang="en-SE" smtClean="0"/>
              <a:t>2023-09-25</a:t>
            </a:fld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59FCA6E-862F-409D-A9BF-AB43AA4D0AC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88000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ice.utbpol@orebrostudentkar.se" TargetMode="External"/><Relationship Id="rId2" Type="http://schemas.openxmlformats.org/officeDocument/2006/relationships/hyperlink" Target="mailto:samordnare@orebrostudentkar.s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musicbysofialoivs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77663E-3F90-65F4-1A66-6D83F950B4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Studentperspektivet</a:t>
            </a:r>
            <a:endParaRPr lang="en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8BCAEB6-6516-D7BF-91E7-B46F5BF019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Framtidens högre utbildning</a:t>
            </a:r>
            <a:endParaRPr lang="en-SE" dirty="0"/>
          </a:p>
        </p:txBody>
      </p:sp>
      <p:pic>
        <p:nvPicPr>
          <p:cNvPr id="5" name="Bildobjekt 4" descr="En bild som visar Färggrann&#10;&#10;Automatiskt genererad beskrivning">
            <a:extLst>
              <a:ext uri="{FF2B5EF4-FFF2-40B4-BE49-F238E27FC236}">
                <a16:creationId xmlns:a16="http://schemas.microsoft.com/office/drawing/2014/main" id="{54F3532A-622E-5FE3-3198-59591849E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247" y="404900"/>
            <a:ext cx="1379123" cy="12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6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418A26-0AA7-3B7F-BD11-C030D009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</a:t>
            </a:r>
            <a:endParaRPr lang="en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693ACD-56EF-9060-9D2C-578BD79E4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 svallvågorna efter pandemin</a:t>
            </a:r>
          </a:p>
          <a:p>
            <a:pPr lvl="1"/>
            <a:r>
              <a:rPr lang="sv-SE" dirty="0"/>
              <a:t>Campusförlagd/digital</a:t>
            </a:r>
          </a:p>
          <a:p>
            <a:r>
              <a:rPr lang="sv-SE" dirty="0"/>
              <a:t>Studenters roll, studentinflytande, hur det fungerar nu</a:t>
            </a:r>
          </a:p>
        </p:txBody>
      </p:sp>
      <p:pic>
        <p:nvPicPr>
          <p:cNvPr id="5" name="Bildobjekt 4" descr="En bild som visar Färggrann&#10;&#10;Automatiskt genererad beskrivning">
            <a:extLst>
              <a:ext uri="{FF2B5EF4-FFF2-40B4-BE49-F238E27FC236}">
                <a16:creationId xmlns:a16="http://schemas.microsoft.com/office/drawing/2014/main" id="{8C7E6D6F-D7DB-56A5-A0A0-3740C6653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247" y="404900"/>
            <a:ext cx="1379123" cy="12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6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11DB05-0121-D66F-2780-AFA324BA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Frågeställning i rapporten</a:t>
            </a:r>
            <a:endParaRPr lang="en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FC23CF-36D9-DDAE-AB9C-EF94FBF6D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Hur vill studenterna vid Örebro universitet att framtidens högre utbildning ska formas?</a:t>
            </a:r>
          </a:p>
          <a:p>
            <a:endParaRPr lang="sv-SE" dirty="0"/>
          </a:p>
          <a:p>
            <a:r>
              <a:rPr lang="sv-SE" dirty="0"/>
              <a:t>Vilken utbildningsmiljö är mest anpassningsbar utefter studenternas önskemål?</a:t>
            </a:r>
            <a:endParaRPr lang="en-SE" dirty="0"/>
          </a:p>
        </p:txBody>
      </p:sp>
      <p:pic>
        <p:nvPicPr>
          <p:cNvPr id="5" name="Bildobjekt 4" descr="En bild som visar Färggrann&#10;&#10;Automatiskt genererad beskrivning">
            <a:extLst>
              <a:ext uri="{FF2B5EF4-FFF2-40B4-BE49-F238E27FC236}">
                <a16:creationId xmlns:a16="http://schemas.microsoft.com/office/drawing/2014/main" id="{07C4791F-78C8-42C1-8EDC-878687CA2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247" y="404900"/>
            <a:ext cx="1379123" cy="12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3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9ED336-4909-C5E8-9842-ACE08695E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Lärosalar</a:t>
            </a:r>
            <a:endParaRPr lang="en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7C6A83-521A-5ACF-796A-F07620221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 dirty="0"/>
          </a:p>
        </p:txBody>
      </p:sp>
      <p:pic>
        <p:nvPicPr>
          <p:cNvPr id="5" name="Bildobjekt 4" descr="En bild som visar Färggrann&#10;&#10;Automatiskt genererad beskrivning">
            <a:extLst>
              <a:ext uri="{FF2B5EF4-FFF2-40B4-BE49-F238E27FC236}">
                <a16:creationId xmlns:a16="http://schemas.microsoft.com/office/drawing/2014/main" id="{156E7D5C-A0F8-9AB2-6260-35F93F7B4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247" y="404900"/>
            <a:ext cx="1379123" cy="1216044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F896BCB-3330-C02A-8DF1-03A6D413E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226" y="2108635"/>
            <a:ext cx="4824057" cy="2314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53110A48-A1F4-936E-83A9-B9336FB9E3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3158" y="4422851"/>
            <a:ext cx="4822238" cy="22683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BE8C1585-6136-097B-1A75-BFBB3B9803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715" y="2513201"/>
            <a:ext cx="3492891" cy="23114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318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446B12-34FF-E43E-977A-F5F15EB8E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Deltagande</a:t>
            </a:r>
            <a:endParaRPr lang="en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8082449-1205-37FB-7B2A-9B5D038718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-2488"/>
          <a:stretch/>
        </p:blipFill>
        <p:spPr>
          <a:xfrm>
            <a:off x="5738070" y="2720263"/>
            <a:ext cx="6128343" cy="3135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5711F455-364D-E078-69AA-21516B25A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2866" y="2332931"/>
            <a:ext cx="2734811" cy="17040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F16ECF7C-4562-E273-3CCA-623E39FA90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201" y="4374027"/>
            <a:ext cx="4080550" cy="21346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Bildobjekt 12" descr="En bild som visar Färggrann&#10;&#10;Automatiskt genererad beskrivning">
            <a:extLst>
              <a:ext uri="{FF2B5EF4-FFF2-40B4-BE49-F238E27FC236}">
                <a16:creationId xmlns:a16="http://schemas.microsoft.com/office/drawing/2014/main" id="{4419263C-BC9D-ADBB-0BB2-6A643FE580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247" y="404900"/>
            <a:ext cx="1379123" cy="12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5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027771-B8FD-CA51-FF8A-E06FF275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Påverkan</a:t>
            </a:r>
            <a:endParaRPr lang="en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FEC8B1E9-337C-6746-037B-57B9D1D74D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9268" y="2303780"/>
            <a:ext cx="5556652" cy="3636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8456F81F-2103-74BB-E7A2-798B21A35585}"/>
              </a:ext>
            </a:extLst>
          </p:cNvPr>
          <p:cNvSpPr txBox="1">
            <a:spLocks/>
          </p:cNvSpPr>
          <p:nvPr/>
        </p:nvSpPr>
        <p:spPr>
          <a:xfrm>
            <a:off x="818712" y="2222287"/>
            <a:ext cx="5277288" cy="3718456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Studentrepresentanter</a:t>
            </a:r>
          </a:p>
          <a:p>
            <a:pPr lvl="1"/>
            <a:r>
              <a:rPr lang="sv-SE" dirty="0"/>
              <a:t>Återkoppling</a:t>
            </a:r>
          </a:p>
          <a:p>
            <a:pPr lvl="1"/>
            <a:r>
              <a:rPr lang="sv-SE" dirty="0"/>
              <a:t>Ersättning</a:t>
            </a:r>
          </a:p>
          <a:p>
            <a:r>
              <a:rPr lang="sv-SE" dirty="0"/>
              <a:t>Få gör kursvärderingar – utbilda varandra</a:t>
            </a:r>
          </a:p>
          <a:p>
            <a:r>
              <a:rPr lang="sv-SE" dirty="0"/>
              <a:t>Femtedel som vill utvärdera i klassrummet</a:t>
            </a:r>
          </a:p>
        </p:txBody>
      </p:sp>
      <p:pic>
        <p:nvPicPr>
          <p:cNvPr id="9" name="Bildobjekt 8" descr="En bild som visar Färggrann&#10;&#10;Automatiskt genererad beskrivning">
            <a:extLst>
              <a:ext uri="{FF2B5EF4-FFF2-40B4-BE49-F238E27FC236}">
                <a16:creationId xmlns:a16="http://schemas.microsoft.com/office/drawing/2014/main" id="{8CA0DECD-2995-FA81-3C49-B331B1DF3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247" y="404900"/>
            <a:ext cx="1379123" cy="12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99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DAD47858-7A44-47E5-AC94-E528B41D1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72C2B06-4D0A-9D39-83CF-6EBF7640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2" y="639097"/>
            <a:ext cx="3211392" cy="37811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Tack!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584154-A949-DFFF-9E6D-45C623337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12" y="5285064"/>
            <a:ext cx="4579810" cy="1300294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orebrostudentkar.se/</a:t>
            </a:r>
            <a:r>
              <a:rPr lang="en-US" dirty="0" err="1"/>
              <a:t>rapporter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samordnare@orebrostudentkar.se</a:t>
            </a:r>
            <a:br>
              <a:rPr lang="en-US" dirty="0"/>
            </a:br>
            <a:r>
              <a:rPr lang="en-US" dirty="0">
                <a:hlinkClick r:id="rId3"/>
              </a:rPr>
              <a:t>vice.utbpol@orebrostudentkar.se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musicbysofialoivsa@gmail.com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63C51E-4C59-4602-8432-5BB95E378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658" y="0"/>
            <a:ext cx="75529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4">
            <a:extLst>
              <a:ext uri="{FF2B5EF4-FFF2-40B4-BE49-F238E27FC236}">
                <a16:creationId xmlns:a16="http://schemas.microsoft.com/office/drawing/2014/main" id="{53BD741A-3F41-45C2-A7D1-440BB2354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0386" y="958640"/>
            <a:ext cx="6258150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Färggrann&#10;&#10;Automatiskt genererad beskrivning">
            <a:extLst>
              <a:ext uri="{FF2B5EF4-FFF2-40B4-BE49-F238E27FC236}">
                <a16:creationId xmlns:a16="http://schemas.microsoft.com/office/drawing/2014/main" id="{05F17B43-9442-8E8E-F794-BB00AD5991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495" y="1251276"/>
            <a:ext cx="4901687" cy="432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003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t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itat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TM03457503[[fn=Citat]]</Template>
  <TotalTime>44</TotalTime>
  <Words>89</Words>
  <Application>Microsoft Office PowerPoint</Application>
  <PresentationFormat>Bredbild</PresentationFormat>
  <Paragraphs>23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Citat</vt:lpstr>
      <vt:lpstr>Studentperspektivet</vt:lpstr>
      <vt:lpstr>Syfte</vt:lpstr>
      <vt:lpstr>Frågeställning i rapporten</vt:lpstr>
      <vt:lpstr>Lärosalar</vt:lpstr>
      <vt:lpstr>Deltagande</vt:lpstr>
      <vt:lpstr>Påverkan</vt:lpstr>
      <vt:lpstr>Tack!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Studentperspektivet</dc:title>
  <dc:creator>Sofia Holm</dc:creator>
  <cp:lastModifiedBy>Sofia Holm</cp:lastModifiedBy>
  <cp:revision>2</cp:revision>
  <dcterms:created xsi:type="dcterms:W3CDTF">2023-09-25T08:35:51Z</dcterms:created>
  <dcterms:modified xsi:type="dcterms:W3CDTF">2023-09-25T09:22:12Z</dcterms:modified>
</cp:coreProperties>
</file>