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769" r:id="rId6"/>
  </p:sldMasterIdLst>
  <p:notesMasterIdLst>
    <p:notesMasterId r:id="rId28"/>
  </p:notesMasterIdLst>
  <p:sldIdLst>
    <p:sldId id="511" r:id="rId7"/>
    <p:sldId id="583" r:id="rId8"/>
    <p:sldId id="633" r:id="rId9"/>
    <p:sldId id="629" r:id="rId10"/>
    <p:sldId id="634" r:id="rId11"/>
    <p:sldId id="635" r:id="rId12"/>
    <p:sldId id="636" r:id="rId13"/>
    <p:sldId id="637" r:id="rId14"/>
    <p:sldId id="638" r:id="rId15"/>
    <p:sldId id="639" r:id="rId16"/>
    <p:sldId id="640" r:id="rId17"/>
    <p:sldId id="641" r:id="rId18"/>
    <p:sldId id="642" r:id="rId19"/>
    <p:sldId id="646" r:id="rId20"/>
    <p:sldId id="649" r:id="rId21"/>
    <p:sldId id="650" r:id="rId22"/>
    <p:sldId id="651" r:id="rId23"/>
    <p:sldId id="643" r:id="rId24"/>
    <p:sldId id="644" r:id="rId25"/>
    <p:sldId id="645" r:id="rId26"/>
    <p:sldId id="631" r:id="rId27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BABA"/>
    <a:srgbClr val="E89CCB"/>
    <a:srgbClr val="E6AFE7"/>
    <a:srgbClr val="F3CDE5"/>
    <a:srgbClr val="DA2EA5"/>
    <a:srgbClr val="F1E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6AF5D-653D-44DF-B044-72229A8EAFB8}" v="231" dt="2023-05-19T10:21:50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74004" autoAdjust="0"/>
  </p:normalViewPr>
  <p:slideViewPr>
    <p:cSldViewPr snapToGrid="0">
      <p:cViewPr varScale="1">
        <p:scale>
          <a:sx n="87" d="100"/>
          <a:sy n="87" d="100"/>
        </p:scale>
        <p:origin x="20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go Montiel" userId="4ea2074f-2fc3-443b-8cbb-f1a046711516" providerId="ADAL" clId="{E8A6AF5D-653D-44DF-B044-72229A8EAFB8}"/>
    <pc:docChg chg="undo custSel addSld delSld modSld">
      <pc:chgData name="Diego Montiel" userId="4ea2074f-2fc3-443b-8cbb-f1a046711516" providerId="ADAL" clId="{E8A6AF5D-653D-44DF-B044-72229A8EAFB8}" dt="2023-05-19T10:22:23.322" v="482" actId="1076"/>
      <pc:docMkLst>
        <pc:docMk/>
      </pc:docMkLst>
      <pc:sldChg chg="modSp mod">
        <pc:chgData name="Diego Montiel" userId="4ea2074f-2fc3-443b-8cbb-f1a046711516" providerId="ADAL" clId="{E8A6AF5D-653D-44DF-B044-72229A8EAFB8}" dt="2023-05-19T10:22:04.752" v="481" actId="20577"/>
        <pc:sldMkLst>
          <pc:docMk/>
          <pc:sldMk cId="847615674" sldId="511"/>
        </pc:sldMkLst>
        <pc:spChg chg="mod">
          <ac:chgData name="Diego Montiel" userId="4ea2074f-2fc3-443b-8cbb-f1a046711516" providerId="ADAL" clId="{E8A6AF5D-653D-44DF-B044-72229A8EAFB8}" dt="2023-05-19T10:22:04.752" v="481" actId="20577"/>
          <ac:spMkLst>
            <pc:docMk/>
            <pc:sldMk cId="847615674" sldId="511"/>
            <ac:spMk id="2" creationId="{00000000-0000-0000-0000-000000000000}"/>
          </ac:spMkLst>
        </pc:spChg>
        <pc:spChg chg="mod">
          <ac:chgData name="Diego Montiel" userId="4ea2074f-2fc3-443b-8cbb-f1a046711516" providerId="ADAL" clId="{E8A6AF5D-653D-44DF-B044-72229A8EAFB8}" dt="2023-05-19T10:16:53.912" v="138" actId="13926"/>
          <ac:spMkLst>
            <pc:docMk/>
            <pc:sldMk cId="847615674" sldId="511"/>
            <ac:spMk id="11" creationId="{8D66C5F5-EC19-32EA-7597-24BA1A1DEC5D}"/>
          </ac:spMkLst>
        </pc:spChg>
      </pc:sldChg>
      <pc:sldChg chg="modSp">
        <pc:chgData name="Diego Montiel" userId="4ea2074f-2fc3-443b-8cbb-f1a046711516" providerId="ADAL" clId="{E8A6AF5D-653D-44DF-B044-72229A8EAFB8}" dt="2023-05-19T10:21:50.929" v="479" actId="13926"/>
        <pc:sldMkLst>
          <pc:docMk/>
          <pc:sldMk cId="2003515879" sldId="583"/>
        </pc:sldMkLst>
        <pc:spChg chg="mod">
          <ac:chgData name="Diego Montiel" userId="4ea2074f-2fc3-443b-8cbb-f1a046711516" providerId="ADAL" clId="{E8A6AF5D-653D-44DF-B044-72229A8EAFB8}" dt="2023-05-19T10:21:50.929" v="479" actId="13926"/>
          <ac:spMkLst>
            <pc:docMk/>
            <pc:sldMk cId="2003515879" sldId="583"/>
            <ac:spMk id="2" creationId="{00000000-0000-0000-0000-000000000000}"/>
          </ac:spMkLst>
        </pc:spChg>
      </pc:sldChg>
      <pc:sldChg chg="modSp mod">
        <pc:chgData name="Diego Montiel" userId="4ea2074f-2fc3-443b-8cbb-f1a046711516" providerId="ADAL" clId="{E8A6AF5D-653D-44DF-B044-72229A8EAFB8}" dt="2023-05-19T10:22:23.322" v="482" actId="1076"/>
        <pc:sldMkLst>
          <pc:docMk/>
          <pc:sldMk cId="2006844444" sldId="631"/>
        </pc:sldMkLst>
        <pc:spChg chg="mod">
          <ac:chgData name="Diego Montiel" userId="4ea2074f-2fc3-443b-8cbb-f1a046711516" providerId="ADAL" clId="{E8A6AF5D-653D-44DF-B044-72229A8EAFB8}" dt="2023-05-19T10:22:23.322" v="482" actId="1076"/>
          <ac:spMkLst>
            <pc:docMk/>
            <pc:sldMk cId="2006844444" sldId="631"/>
            <ac:spMk id="2" creationId="{97E3128E-3633-4A11-B38B-622064BBE131}"/>
          </ac:spMkLst>
        </pc:spChg>
      </pc:sldChg>
      <pc:sldChg chg="modSp">
        <pc:chgData name="Diego Montiel" userId="4ea2074f-2fc3-443b-8cbb-f1a046711516" providerId="ADAL" clId="{E8A6AF5D-653D-44DF-B044-72229A8EAFB8}" dt="2023-05-19T10:18:10.805" v="213" actId="403"/>
        <pc:sldMkLst>
          <pc:docMk/>
          <pc:sldMk cId="1498715506" sldId="634"/>
        </pc:sldMkLst>
        <pc:spChg chg="mod">
          <ac:chgData name="Diego Montiel" userId="4ea2074f-2fc3-443b-8cbb-f1a046711516" providerId="ADAL" clId="{E8A6AF5D-653D-44DF-B044-72229A8EAFB8}" dt="2023-05-19T10:18:10.805" v="213" actId="403"/>
          <ac:spMkLst>
            <pc:docMk/>
            <pc:sldMk cId="1498715506" sldId="634"/>
            <ac:spMk id="4" creationId="{7D951241-F01B-2386-9528-A0B6FE5709BF}"/>
          </ac:spMkLst>
        </pc:spChg>
      </pc:sldChg>
      <pc:sldChg chg="mod modShow">
        <pc:chgData name="Diego Montiel" userId="4ea2074f-2fc3-443b-8cbb-f1a046711516" providerId="ADAL" clId="{E8A6AF5D-653D-44DF-B044-72229A8EAFB8}" dt="2023-05-19T10:19:27.390" v="234" actId="729"/>
        <pc:sldMkLst>
          <pc:docMk/>
          <pc:sldMk cId="586362396" sldId="635"/>
        </pc:sldMkLst>
      </pc:sldChg>
      <pc:sldChg chg="mod modShow">
        <pc:chgData name="Diego Montiel" userId="4ea2074f-2fc3-443b-8cbb-f1a046711516" providerId="ADAL" clId="{E8A6AF5D-653D-44DF-B044-72229A8EAFB8}" dt="2023-05-19T10:19:33.907" v="235" actId="729"/>
        <pc:sldMkLst>
          <pc:docMk/>
          <pc:sldMk cId="2818614516" sldId="642"/>
        </pc:sldMkLst>
      </pc:sldChg>
      <pc:sldChg chg="mod modShow">
        <pc:chgData name="Diego Montiel" userId="4ea2074f-2fc3-443b-8cbb-f1a046711516" providerId="ADAL" clId="{E8A6AF5D-653D-44DF-B044-72229A8EAFB8}" dt="2023-05-19T10:19:37.041" v="236" actId="729"/>
        <pc:sldMkLst>
          <pc:docMk/>
          <pc:sldMk cId="1621858967" sldId="643"/>
        </pc:sldMkLst>
      </pc:sldChg>
      <pc:sldChg chg="modSp mod modAnim">
        <pc:chgData name="Diego Montiel" userId="4ea2074f-2fc3-443b-8cbb-f1a046711516" providerId="ADAL" clId="{E8A6AF5D-653D-44DF-B044-72229A8EAFB8}" dt="2023-05-19T10:21:22.903" v="478" actId="20577"/>
        <pc:sldMkLst>
          <pc:docMk/>
          <pc:sldMk cId="1529379123" sldId="645"/>
        </pc:sldMkLst>
        <pc:spChg chg="mod">
          <ac:chgData name="Diego Montiel" userId="4ea2074f-2fc3-443b-8cbb-f1a046711516" providerId="ADAL" clId="{E8A6AF5D-653D-44DF-B044-72229A8EAFB8}" dt="2023-05-19T10:21:22.903" v="478" actId="20577"/>
          <ac:spMkLst>
            <pc:docMk/>
            <pc:sldMk cId="1529379123" sldId="645"/>
            <ac:spMk id="4" creationId="{60E5CFA8-E7F8-1D5B-D4D7-3CD0DE802ABB}"/>
          </ac:spMkLst>
        </pc:spChg>
        <pc:spChg chg="mod">
          <ac:chgData name="Diego Montiel" userId="4ea2074f-2fc3-443b-8cbb-f1a046711516" providerId="ADAL" clId="{E8A6AF5D-653D-44DF-B044-72229A8EAFB8}" dt="2023-05-19T10:20:09.303" v="267" actId="20577"/>
          <ac:spMkLst>
            <pc:docMk/>
            <pc:sldMk cId="1529379123" sldId="645"/>
            <ac:spMk id="39" creationId="{AEDF2BAA-3F1D-3DFB-75F3-200FE4CC8E8F}"/>
          </ac:spMkLst>
        </pc:spChg>
      </pc:sldChg>
      <pc:sldChg chg="modSp new del mod">
        <pc:chgData name="Diego Montiel" userId="4ea2074f-2fc3-443b-8cbb-f1a046711516" providerId="ADAL" clId="{E8A6AF5D-653D-44DF-B044-72229A8EAFB8}" dt="2023-05-19T10:19:58.019" v="241" actId="680"/>
        <pc:sldMkLst>
          <pc:docMk/>
          <pc:sldMk cId="2402600291" sldId="646"/>
        </pc:sldMkLst>
        <pc:spChg chg="mod">
          <ac:chgData name="Diego Montiel" userId="4ea2074f-2fc3-443b-8cbb-f1a046711516" providerId="ADAL" clId="{E8A6AF5D-653D-44DF-B044-72229A8EAFB8}" dt="2023-05-19T10:19:57.634" v="240" actId="20577"/>
          <ac:spMkLst>
            <pc:docMk/>
            <pc:sldMk cId="2402600291" sldId="646"/>
            <ac:spMk id="2" creationId="{B8D2761A-DCB8-ED7E-94E7-04420089CF44}"/>
          </ac:spMkLst>
        </pc:spChg>
      </pc:sldChg>
    </pc:docChg>
  </pc:docChgLst>
  <pc:docChgLst>
    <pc:chgData name="Diego Montiel" userId="4ea2074f-2fc3-443b-8cbb-f1a046711516" providerId="ADAL" clId="{62FEFF9C-02FF-49AF-B863-7C1D9670B862}"/>
    <pc:docChg chg="custSel modSld">
      <pc:chgData name="Diego Montiel" userId="4ea2074f-2fc3-443b-8cbb-f1a046711516" providerId="ADAL" clId="{62FEFF9C-02FF-49AF-B863-7C1D9670B862}" dt="2023-02-22T08:26:15.976" v="323" actId="14100"/>
      <pc:docMkLst>
        <pc:docMk/>
      </pc:docMkLst>
      <pc:sldChg chg="modSp mod modAnim">
        <pc:chgData name="Diego Montiel" userId="4ea2074f-2fc3-443b-8cbb-f1a046711516" providerId="ADAL" clId="{62FEFF9C-02FF-49AF-B863-7C1D9670B862}" dt="2023-02-22T08:26:15.976" v="323" actId="14100"/>
        <pc:sldMkLst>
          <pc:docMk/>
          <pc:sldMk cId="2003515879" sldId="583"/>
        </pc:sldMkLst>
        <pc:spChg chg="mod">
          <ac:chgData name="Diego Montiel" userId="4ea2074f-2fc3-443b-8cbb-f1a046711516" providerId="ADAL" clId="{62FEFF9C-02FF-49AF-B863-7C1D9670B862}" dt="2023-02-22T08:26:11.579" v="322" actId="1076"/>
          <ac:spMkLst>
            <pc:docMk/>
            <pc:sldMk cId="2003515879" sldId="583"/>
            <ac:spMk id="2" creationId="{00000000-0000-0000-0000-000000000000}"/>
          </ac:spMkLst>
        </pc:spChg>
        <pc:picChg chg="mod">
          <ac:chgData name="Diego Montiel" userId="4ea2074f-2fc3-443b-8cbb-f1a046711516" providerId="ADAL" clId="{62FEFF9C-02FF-49AF-B863-7C1D9670B862}" dt="2023-02-22T08:26:15.976" v="323" actId="14100"/>
          <ac:picMkLst>
            <pc:docMk/>
            <pc:sldMk cId="2003515879" sldId="583"/>
            <ac:picMk id="8" creationId="{BE3B5DA5-82F4-8E2A-7B2B-0E5CC939DC30}"/>
          </ac:picMkLst>
        </pc:picChg>
      </pc:sldChg>
      <pc:sldChg chg="modSp mod modAnim modNotesTx">
        <pc:chgData name="Diego Montiel" userId="4ea2074f-2fc3-443b-8cbb-f1a046711516" providerId="ADAL" clId="{62FEFF9C-02FF-49AF-B863-7C1D9670B862}" dt="2023-02-22T08:25:07.096" v="280" actId="20577"/>
        <pc:sldMkLst>
          <pc:docMk/>
          <pc:sldMk cId="1529379123" sldId="645"/>
        </pc:sldMkLst>
        <pc:spChg chg="mod">
          <ac:chgData name="Diego Montiel" userId="4ea2074f-2fc3-443b-8cbb-f1a046711516" providerId="ADAL" clId="{62FEFF9C-02FF-49AF-B863-7C1D9670B862}" dt="2023-02-22T08:25:07.096" v="280" actId="20577"/>
          <ac:spMkLst>
            <pc:docMk/>
            <pc:sldMk cId="1529379123" sldId="645"/>
            <ac:spMk id="4" creationId="{60E5CFA8-E7F8-1D5B-D4D7-3CD0DE802A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65252-5DCC-4FAB-8347-CE54AD96B09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31C78-9595-4CEE-A210-A41A200297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47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230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789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96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27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53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48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43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86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69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34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4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07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6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880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42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9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3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14A67-5176-B94B-829C-59CE77CEE9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1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10087429" cy="701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45030" y="2161949"/>
            <a:ext cx="10072914" cy="1960109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 baseline="0"/>
            </a:lvl1pPr>
            <a:lvl2pPr marL="685800" indent="-228600">
              <a:buFontTx/>
              <a:buBlip>
                <a:blip r:embed="rId3"/>
              </a:buBlip>
              <a:defRPr sz="1800"/>
            </a:lvl2pPr>
          </a:lstStyle>
          <a:p>
            <a:pPr lvl="0"/>
            <a:r>
              <a:rPr lang="en-US" sz="2000"/>
              <a:t>Bullet point</a:t>
            </a:r>
          </a:p>
          <a:p>
            <a:pPr lvl="0"/>
            <a:r>
              <a:rPr lang="en-US" sz="2000"/>
              <a:t>Bullet point</a:t>
            </a:r>
          </a:p>
          <a:p>
            <a:pPr lvl="0"/>
            <a:r>
              <a:rPr lang="en-US" sz="2000"/>
              <a:t>Bullet point</a:t>
            </a:r>
          </a:p>
          <a:p>
            <a:pPr lvl="0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057275" y="1553028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81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45028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1059543" y="1868557"/>
            <a:ext cx="10072914" cy="3903593"/>
          </a:xfrm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57275" y="149339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93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1" cy="61584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62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Gallery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79269" cy="310955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56437" y="3152050"/>
            <a:ext cx="4239564" cy="299936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3152050"/>
            <a:ext cx="1818414" cy="299936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45975" y="3152051"/>
            <a:ext cx="3030559" cy="299936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30674" y="0"/>
            <a:ext cx="4395305" cy="310955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577384" y="0"/>
            <a:ext cx="4638519" cy="310955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221844" y="3152050"/>
            <a:ext cx="2958203" cy="29893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Me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1452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/>
          <p:cNvSpPr>
            <a:spLocks noGrp="1"/>
          </p:cNvSpPr>
          <p:nvPr>
            <p:ph type="dgm" sz="quarter" idx="10"/>
          </p:nvPr>
        </p:nvSpPr>
        <p:spPr>
          <a:xfrm>
            <a:off x="1949450" y="765175"/>
            <a:ext cx="8874125" cy="4271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3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35" y="961684"/>
            <a:ext cx="6307682" cy="47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ark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5335793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770672" y="3076687"/>
            <a:ext cx="664822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123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CD69-1925-AD47-A223-886CC7C71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E96C7-2D12-FD4B-80F7-3958A26B2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0FF0A-7BF2-EA41-9A6E-42EB2C14F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D6B3B-F59E-FC4C-B889-FB7F2A0D827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F7A1B-C315-0A48-88EC-3F23C3DD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72E10-5A22-FA41-AB97-CFF183CF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9228-82F8-5D47-9947-9BF8089CA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9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6841E7C6-0F13-4508-A0C5-36D4AB3B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6627-8978-464F-B107-64021A2AD84F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43B3065-E0B2-4AE2-80D5-C0440668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DA38B2A-B95C-41E9-8061-B027A1BA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80A55-3253-4978-A2C8-46C4BAC44F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10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81311" y="-1"/>
            <a:ext cx="6110690" cy="615842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16000" y="517793"/>
            <a:ext cx="5080000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030514" y="1344613"/>
            <a:ext cx="4789261" cy="4427537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1451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10087429" cy="701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45030" y="2161949"/>
            <a:ext cx="10072914" cy="1960109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 baseline="0"/>
            </a:lvl1pPr>
            <a:lvl2pPr marL="685800" indent="-228600">
              <a:buFontTx/>
              <a:buBlip>
                <a:blip r:embed="rId3"/>
              </a:buBlip>
              <a:defRPr sz="1800"/>
            </a:lvl2pPr>
          </a:lstStyle>
          <a:p>
            <a:pPr lvl="0"/>
            <a:r>
              <a:rPr lang="en-US" sz="2000" dirty="0"/>
              <a:t>Bullet point</a:t>
            </a:r>
          </a:p>
          <a:p>
            <a:pPr lvl="0"/>
            <a:r>
              <a:rPr lang="en-US" sz="2000" dirty="0"/>
              <a:t>Bullet point</a:t>
            </a:r>
          </a:p>
          <a:p>
            <a:pPr lvl="0"/>
            <a:r>
              <a:rPr lang="en-US" sz="2000" dirty="0"/>
              <a:t>Bullet point</a:t>
            </a:r>
          </a:p>
          <a:p>
            <a:pPr lvl="0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045030" y="129056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81311" y="15239"/>
            <a:ext cx="6110690" cy="59283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16000" y="517793"/>
            <a:ext cx="5080000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030514" y="1344613"/>
            <a:ext cx="4789261" cy="4427537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03883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5065486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030514" y="1344613"/>
            <a:ext cx="4789261" cy="4427537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4586" y="-165734"/>
            <a:ext cx="5821679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45028" y="517793"/>
            <a:ext cx="10101943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030514" y="1863065"/>
            <a:ext cx="10101943" cy="3909085"/>
          </a:xfrm>
        </p:spPr>
        <p:txBody>
          <a:bodyPr numCol="2"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57275" y="149339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07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45030" y="1959429"/>
            <a:ext cx="10072914" cy="3817484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400"/>
            </a:lvl1pPr>
            <a:lvl2pPr marL="685800" indent="-228600">
              <a:buFontTx/>
              <a:buBlip>
                <a:blip r:embed="rId3"/>
              </a:buBlip>
              <a:defRPr sz="21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text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57275" y="1553028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724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icture Righ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104510" y="-1"/>
            <a:ext cx="6094190" cy="6004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450167" y="517793"/>
            <a:ext cx="5489382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449862" y="1344613"/>
            <a:ext cx="4697110" cy="4427537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Isosceles Triangle 2"/>
          <p:cNvSpPr/>
          <p:nvPr userDrawn="1"/>
        </p:nvSpPr>
        <p:spPr>
          <a:xfrm rot="5400000">
            <a:off x="5805805" y="508625"/>
            <a:ext cx="330505" cy="312567"/>
          </a:xfrm>
          <a:custGeom>
            <a:avLst/>
            <a:gdLst>
              <a:gd name="connsiteX0" fmla="*/ 0 w 562301"/>
              <a:gd name="connsiteY0" fmla="*/ 484742 h 484742"/>
              <a:gd name="connsiteX1" fmla="*/ 281151 w 562301"/>
              <a:gd name="connsiteY1" fmla="*/ 0 h 484742"/>
              <a:gd name="connsiteX2" fmla="*/ 562301 w 562301"/>
              <a:gd name="connsiteY2" fmla="*/ 484742 h 484742"/>
              <a:gd name="connsiteX3" fmla="*/ 0 w 562301"/>
              <a:gd name="connsiteY3" fmla="*/ 484742 h 484742"/>
              <a:gd name="connsiteX0" fmla="*/ 0 w 562301"/>
              <a:gd name="connsiteY0" fmla="*/ 511440 h 511440"/>
              <a:gd name="connsiteX1" fmla="*/ 7498 w 562301"/>
              <a:gd name="connsiteY1" fmla="*/ 0 h 511440"/>
              <a:gd name="connsiteX2" fmla="*/ 562301 w 562301"/>
              <a:gd name="connsiteY2" fmla="*/ 511440 h 511440"/>
              <a:gd name="connsiteX3" fmla="*/ 0 w 562301"/>
              <a:gd name="connsiteY3" fmla="*/ 511440 h 511440"/>
              <a:gd name="connsiteX0" fmla="*/ 0 w 512243"/>
              <a:gd name="connsiteY0" fmla="*/ 511440 h 511440"/>
              <a:gd name="connsiteX1" fmla="*/ 7498 w 512243"/>
              <a:gd name="connsiteY1" fmla="*/ 0 h 511440"/>
              <a:gd name="connsiteX2" fmla="*/ 512243 w 512243"/>
              <a:gd name="connsiteY2" fmla="*/ 10856 h 511440"/>
              <a:gd name="connsiteX3" fmla="*/ 0 w 512243"/>
              <a:gd name="connsiteY3" fmla="*/ 511440 h 511440"/>
              <a:gd name="connsiteX0" fmla="*/ 0 w 512243"/>
              <a:gd name="connsiteY0" fmla="*/ 500584 h 500584"/>
              <a:gd name="connsiteX1" fmla="*/ 823 w 512243"/>
              <a:gd name="connsiteY1" fmla="*/ 12504 h 500584"/>
              <a:gd name="connsiteX2" fmla="*/ 512243 w 512243"/>
              <a:gd name="connsiteY2" fmla="*/ 0 h 500584"/>
              <a:gd name="connsiteX3" fmla="*/ 0 w 512243"/>
              <a:gd name="connsiteY3" fmla="*/ 500584 h 500584"/>
              <a:gd name="connsiteX0" fmla="*/ 0 w 508905"/>
              <a:gd name="connsiteY0" fmla="*/ 488080 h 488080"/>
              <a:gd name="connsiteX1" fmla="*/ 823 w 508905"/>
              <a:gd name="connsiteY1" fmla="*/ 0 h 488080"/>
              <a:gd name="connsiteX2" fmla="*/ 508905 w 508905"/>
              <a:gd name="connsiteY2" fmla="*/ 10857 h 488080"/>
              <a:gd name="connsiteX3" fmla="*/ 0 w 508905"/>
              <a:gd name="connsiteY3" fmla="*/ 488080 h 488080"/>
              <a:gd name="connsiteX0" fmla="*/ 0 w 522254"/>
              <a:gd name="connsiteY0" fmla="*/ 493909 h 493909"/>
              <a:gd name="connsiteX1" fmla="*/ 823 w 522254"/>
              <a:gd name="connsiteY1" fmla="*/ 5829 h 493909"/>
              <a:gd name="connsiteX2" fmla="*/ 522254 w 522254"/>
              <a:gd name="connsiteY2" fmla="*/ 0 h 493909"/>
              <a:gd name="connsiteX3" fmla="*/ 0 w 522254"/>
              <a:gd name="connsiteY3" fmla="*/ 493909 h 49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54" h="493909">
                <a:moveTo>
                  <a:pt x="0" y="493909"/>
                </a:moveTo>
                <a:cubicBezTo>
                  <a:pt x="274" y="331216"/>
                  <a:pt x="549" y="168522"/>
                  <a:pt x="823" y="5829"/>
                </a:cubicBezTo>
                <a:lnTo>
                  <a:pt x="522254" y="0"/>
                </a:lnTo>
                <a:lnTo>
                  <a:pt x="0" y="493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42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Header Pattern BG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790950" y="2514599"/>
            <a:ext cx="5925139" cy="838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1228" y="3758679"/>
            <a:ext cx="6658983" cy="11129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68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Header Pattern BG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790950" y="2514600"/>
            <a:ext cx="5925139" cy="780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88229" y="3244332"/>
            <a:ext cx="593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Local Admissions (EU)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781228" y="3758679"/>
            <a:ext cx="6658983" cy="11129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496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3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1045029" y="1863065"/>
            <a:ext cx="10043885" cy="3909085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57275" y="149339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554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45028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1059543" y="1868557"/>
            <a:ext cx="10072914" cy="390359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57275" y="149339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070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5065486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030514" y="1344613"/>
            <a:ext cx="4789261" cy="4427537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8851" y="1"/>
            <a:ext cx="61531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42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b="8444"/>
          <a:stretch/>
        </p:blipFill>
        <p:spPr>
          <a:xfrm>
            <a:off x="0" y="0"/>
            <a:ext cx="12192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84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Gallery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79269" cy="3109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56437" y="3152050"/>
            <a:ext cx="4239564" cy="299936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3152050"/>
            <a:ext cx="1818414" cy="29993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45975" y="3152051"/>
            <a:ext cx="3030559" cy="29993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30674" y="0"/>
            <a:ext cx="4395305" cy="3109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577384" y="0"/>
            <a:ext cx="4638519" cy="3109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221844" y="3152050"/>
            <a:ext cx="2958203" cy="298938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1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Me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16973"/>
          <a:stretch>
            <a:fillRect/>
          </a:stretch>
        </p:blipFill>
        <p:spPr>
          <a:xfrm>
            <a:off x="0" y="0"/>
            <a:ext cx="3079269" cy="3109551"/>
          </a:xfrm>
          <a:prstGeom prst="rect">
            <a:avLst/>
          </a:prstGeom>
        </p:spPr>
      </p:pic>
      <p:pic>
        <p:nvPicPr>
          <p:cNvPr id="5" name="Picture Placeholder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r="2844"/>
          <a:stretch>
            <a:fillRect/>
          </a:stretch>
        </p:blipFill>
        <p:spPr>
          <a:xfrm>
            <a:off x="1856437" y="3152050"/>
            <a:ext cx="4239564" cy="2999369"/>
          </a:xfrm>
          <a:prstGeom prst="rect">
            <a:avLst/>
          </a:prstGeom>
        </p:spPr>
      </p:pic>
      <p:pic>
        <p:nvPicPr>
          <p:cNvPr id="7" name="Picture Placeholder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r="9870"/>
          <a:stretch>
            <a:fillRect/>
          </a:stretch>
        </p:blipFill>
        <p:spPr>
          <a:xfrm>
            <a:off x="6145975" y="3152051"/>
            <a:ext cx="3030559" cy="2999368"/>
          </a:xfrm>
          <a:prstGeom prst="rect">
            <a:avLst/>
          </a:prstGeom>
        </p:spPr>
      </p:pic>
      <p:pic>
        <p:nvPicPr>
          <p:cNvPr id="8" name="Picture Placeholder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r="32534" b="5460"/>
          <a:stretch/>
        </p:blipFill>
        <p:spPr>
          <a:xfrm>
            <a:off x="3130674" y="0"/>
            <a:ext cx="3015301" cy="3109551"/>
          </a:xfrm>
          <a:prstGeom prst="rect">
            <a:avLst/>
          </a:prstGeom>
        </p:spPr>
      </p:pic>
      <p:pic>
        <p:nvPicPr>
          <p:cNvPr id="10" name="Picture Placeholder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17004"/>
          <a:stretch>
            <a:fillRect/>
          </a:stretch>
        </p:blipFill>
        <p:spPr>
          <a:xfrm>
            <a:off x="9221844" y="3152050"/>
            <a:ext cx="2958203" cy="2989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t="4304" r="19420"/>
          <a:stretch/>
        </p:blipFill>
        <p:spPr>
          <a:xfrm>
            <a:off x="0" y="3109550"/>
            <a:ext cx="3079269" cy="3016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3" b="14281"/>
          <a:stretch/>
        </p:blipFill>
        <p:spPr>
          <a:xfrm>
            <a:off x="6145976" y="0"/>
            <a:ext cx="6034072" cy="31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/>
          <p:cNvSpPr>
            <a:spLocks noGrp="1"/>
          </p:cNvSpPr>
          <p:nvPr>
            <p:ph type="dgm" sz="quarter" idx="10"/>
          </p:nvPr>
        </p:nvSpPr>
        <p:spPr>
          <a:xfrm>
            <a:off x="1949450" y="765175"/>
            <a:ext cx="8874125" cy="4271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85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89" y="1844037"/>
            <a:ext cx="3023622" cy="31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36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2F8D-89B7-4E1F-88D8-FE7844EF0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0D177-92FC-46E6-BB56-651DB3477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2EE9A-323B-4C58-B462-5332B013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D6B3B-F59E-FC4C-B889-FB7F2A0D827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15D73-1F34-4469-97EF-FE900FBB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E6C0-779A-4DB1-8B08-FFB2AA78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9228-82F8-5D47-9947-9BF8089CA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65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CD203-5DA8-4443-B1B9-DB3B4051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35C31-98CA-4DF5-B16F-7FD384DCD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58ECA-D7F0-400C-9427-52D5374A8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F50B2-8671-44F3-BB6C-DC7F049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C88B9-E862-46ED-BC0D-DC0C9FA5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6988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C48C-01AE-477F-86E2-5A23DA9B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2F898-A143-43DD-B331-273645C5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AF0D7-9302-4D19-923E-1DE62187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9A6C8-2BB3-41C6-B2E5-911DB633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5698C-938C-48AD-BBE2-5FE96C04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7560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48BE-EB07-48B1-AA5E-0FF28AB8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7CC1C-E423-41AB-BEAB-C75CAD18D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77ADB-9E22-43EA-AAC8-FED43B3AA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6E2C0-80C8-479F-B96C-62908222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AD80F-E062-4629-8860-0F8BA414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49636-5968-4125-9ABE-1C7DEBE5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5993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404B-F4CA-4145-8FA4-54D0B7A0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5ACC3-013F-47C3-BFBD-5852C7EC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0D3FA-FDC8-4441-A688-46EDE5F80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50669-16ED-454F-B027-C72807CD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D9504-BBD3-4026-AC5B-59755113A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3C3B28-7054-4803-BA4F-64620200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B9EE-69B3-4D01-A6B0-DF943EE0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30F90-D126-44C0-A09E-EFE1F179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2131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45028" y="517793"/>
            <a:ext cx="10101943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030514" y="1863065"/>
            <a:ext cx="10101943" cy="3909085"/>
          </a:xfrm>
        </p:spPr>
        <p:txBody>
          <a:bodyPr numCol="2">
            <a:normAutofit/>
          </a:bodyPr>
          <a:lstStyle>
            <a:lvl1pPr marL="0" indent="0"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57275" y="149339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38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1CFC-42B0-4F4B-BAD3-E750BEDE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0A312-9303-4690-AF99-E161397B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AE6627-8978-464F-B107-64021A2AD84F}" type="datetimeFigureOut">
              <a:rPr lang="en-GB" smtClean="0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0FD3B-70F3-4DE8-A5D3-46C59CA6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7FAA4-2122-4D95-BE63-1ACFA180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0A55-3253-4978-A2C8-46C4BAC44F9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7638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BF525-9B27-46FA-8CAE-158979BC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697E8-6139-4B81-A2E1-C08CB99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B2278-8225-4F70-842A-1D54BEED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567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4B61-BD90-448B-86C5-E1EC1992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E1B03-285F-49AD-B606-C8116BD61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9D981-52F9-4169-9722-0D632F703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FEBEA-643F-4C24-9165-95782F66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C6D79-BC8E-4952-BAE1-D43B085B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14F99-4CFE-46D9-90B7-7218ED14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2231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CD7C-824E-4996-9AF5-206C9D4D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7DE2F-9C9D-45C7-BF6A-3C2E0FC9D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BC378-B773-4E12-9C05-B76758B8D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0A3D4-C6A3-463E-B0BE-42B544D1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54F7E-0C6E-4BB8-A34C-98C17385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78B79-C3FB-4CA7-8762-2AAFA55E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06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730A-1423-4A90-85B5-25AF4FF4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83756-E039-4115-AF74-9A8988BB1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33612-B7E1-4139-A6DB-A9AF4126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23B7C-8991-4B1B-AECE-D23847CA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3F26-FB54-4069-A184-8386F360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721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504CDC-74FC-4EA8-B955-4A11F1E5A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88E48-02B0-44FD-8AC4-D01AA82B4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E1CD-06FD-4373-B633-A33B3ACF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677B-B606-4ADD-9BE3-06D5886C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B569A-B674-4015-945F-81B5E2BC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09017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+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45030" y="1959429"/>
            <a:ext cx="10072914" cy="3817484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400"/>
            </a:lvl1pPr>
            <a:lvl2pPr marL="685800" indent="-228600">
              <a:buFontTx/>
              <a:buBlip>
                <a:blip r:embed="rId3"/>
              </a:buBlip>
              <a:defRPr sz="21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57275" y="1553028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64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4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045030" y="1959429"/>
            <a:ext cx="10072914" cy="3817484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400"/>
            </a:lvl1pPr>
            <a:lvl2pPr marL="685800" indent="-228600">
              <a:buFontTx/>
              <a:buBlip>
                <a:blip r:embed="rId3"/>
              </a:buBlip>
              <a:defRPr sz="2100"/>
            </a:lvl2pPr>
            <a:lvl3pPr marL="1143000" indent="-228600">
              <a:buFontTx/>
              <a:buBlip>
                <a:blip r:embed="rId3"/>
              </a:buBlip>
              <a:defRPr sz="18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57275" y="1553028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01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icture Righ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698" y="-1"/>
            <a:ext cx="6110690" cy="615842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6117388" y="-1"/>
            <a:ext cx="6081311" cy="6158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450167" y="517793"/>
            <a:ext cx="5489382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449862" y="1344613"/>
            <a:ext cx="4697110" cy="4427537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Isosceles Triangle 2"/>
          <p:cNvSpPr/>
          <p:nvPr userDrawn="1"/>
        </p:nvSpPr>
        <p:spPr>
          <a:xfrm rot="5400000">
            <a:off x="5805805" y="508625"/>
            <a:ext cx="330505" cy="312567"/>
          </a:xfrm>
          <a:custGeom>
            <a:avLst/>
            <a:gdLst>
              <a:gd name="connsiteX0" fmla="*/ 0 w 562301"/>
              <a:gd name="connsiteY0" fmla="*/ 484742 h 484742"/>
              <a:gd name="connsiteX1" fmla="*/ 281151 w 562301"/>
              <a:gd name="connsiteY1" fmla="*/ 0 h 484742"/>
              <a:gd name="connsiteX2" fmla="*/ 562301 w 562301"/>
              <a:gd name="connsiteY2" fmla="*/ 484742 h 484742"/>
              <a:gd name="connsiteX3" fmla="*/ 0 w 562301"/>
              <a:gd name="connsiteY3" fmla="*/ 484742 h 484742"/>
              <a:gd name="connsiteX0" fmla="*/ 0 w 562301"/>
              <a:gd name="connsiteY0" fmla="*/ 511440 h 511440"/>
              <a:gd name="connsiteX1" fmla="*/ 7498 w 562301"/>
              <a:gd name="connsiteY1" fmla="*/ 0 h 511440"/>
              <a:gd name="connsiteX2" fmla="*/ 562301 w 562301"/>
              <a:gd name="connsiteY2" fmla="*/ 511440 h 511440"/>
              <a:gd name="connsiteX3" fmla="*/ 0 w 562301"/>
              <a:gd name="connsiteY3" fmla="*/ 511440 h 511440"/>
              <a:gd name="connsiteX0" fmla="*/ 0 w 512243"/>
              <a:gd name="connsiteY0" fmla="*/ 511440 h 511440"/>
              <a:gd name="connsiteX1" fmla="*/ 7498 w 512243"/>
              <a:gd name="connsiteY1" fmla="*/ 0 h 511440"/>
              <a:gd name="connsiteX2" fmla="*/ 512243 w 512243"/>
              <a:gd name="connsiteY2" fmla="*/ 10856 h 511440"/>
              <a:gd name="connsiteX3" fmla="*/ 0 w 512243"/>
              <a:gd name="connsiteY3" fmla="*/ 511440 h 511440"/>
              <a:gd name="connsiteX0" fmla="*/ 0 w 512243"/>
              <a:gd name="connsiteY0" fmla="*/ 500584 h 500584"/>
              <a:gd name="connsiteX1" fmla="*/ 823 w 512243"/>
              <a:gd name="connsiteY1" fmla="*/ 12504 h 500584"/>
              <a:gd name="connsiteX2" fmla="*/ 512243 w 512243"/>
              <a:gd name="connsiteY2" fmla="*/ 0 h 500584"/>
              <a:gd name="connsiteX3" fmla="*/ 0 w 512243"/>
              <a:gd name="connsiteY3" fmla="*/ 500584 h 500584"/>
              <a:gd name="connsiteX0" fmla="*/ 0 w 508905"/>
              <a:gd name="connsiteY0" fmla="*/ 488080 h 488080"/>
              <a:gd name="connsiteX1" fmla="*/ 823 w 508905"/>
              <a:gd name="connsiteY1" fmla="*/ 0 h 488080"/>
              <a:gd name="connsiteX2" fmla="*/ 508905 w 508905"/>
              <a:gd name="connsiteY2" fmla="*/ 10857 h 488080"/>
              <a:gd name="connsiteX3" fmla="*/ 0 w 508905"/>
              <a:gd name="connsiteY3" fmla="*/ 488080 h 488080"/>
              <a:gd name="connsiteX0" fmla="*/ 0 w 522254"/>
              <a:gd name="connsiteY0" fmla="*/ 493909 h 493909"/>
              <a:gd name="connsiteX1" fmla="*/ 823 w 522254"/>
              <a:gd name="connsiteY1" fmla="*/ 5829 h 493909"/>
              <a:gd name="connsiteX2" fmla="*/ 522254 w 522254"/>
              <a:gd name="connsiteY2" fmla="*/ 0 h 493909"/>
              <a:gd name="connsiteX3" fmla="*/ 0 w 522254"/>
              <a:gd name="connsiteY3" fmla="*/ 493909 h 49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54" h="493909">
                <a:moveTo>
                  <a:pt x="0" y="493909"/>
                </a:moveTo>
                <a:cubicBezTo>
                  <a:pt x="274" y="331216"/>
                  <a:pt x="549" y="168522"/>
                  <a:pt x="823" y="5829"/>
                </a:cubicBezTo>
                <a:lnTo>
                  <a:pt x="522254" y="0"/>
                </a:lnTo>
                <a:lnTo>
                  <a:pt x="0" y="493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0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Header Pattern BG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790950" y="2514599"/>
            <a:ext cx="5925139" cy="838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1228" y="3758679"/>
            <a:ext cx="6658983" cy="11129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6713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Header Pattern BG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790950" y="2514600"/>
            <a:ext cx="5925139" cy="780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88229" y="3244332"/>
            <a:ext cx="593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Local Admissions (EU)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781228" y="3758679"/>
            <a:ext cx="6658983" cy="11129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947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30513" y="517793"/>
            <a:ext cx="10087429" cy="605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1045029" y="1863065"/>
            <a:ext cx="10043885" cy="3909085"/>
          </a:xfrm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57275" y="1493392"/>
            <a:ext cx="100896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549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5028" y="365125"/>
            <a:ext cx="100729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825625"/>
            <a:ext cx="101309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71572"/>
            <a:ext cx="12192000" cy="68103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39" y="6355543"/>
            <a:ext cx="2150406" cy="3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8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5028" y="365125"/>
            <a:ext cx="100729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825625"/>
            <a:ext cx="101309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035040"/>
            <a:ext cx="12192000" cy="82391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77" y="6159126"/>
            <a:ext cx="2304000" cy="4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27E41-1054-4AD6-8008-80F5336C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A04E6-32B7-4A4A-8608-0DA615340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456A6-047D-4300-B16B-4FBB2A977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EF6DF-EBD1-4789-AD5B-7246C4794B4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A0553-3ED5-446E-A553-1877D90F6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AA4B1-05BF-4D2F-8320-3E14037FF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170F-8B64-4D2E-A256-270FA2A19B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BA6EC-506B-491F-80E7-A08992117464}"/>
              </a:ext>
            </a:extLst>
          </p:cNvPr>
          <p:cNvSpPr/>
          <p:nvPr userDrawn="1"/>
        </p:nvSpPr>
        <p:spPr>
          <a:xfrm>
            <a:off x="0" y="6171572"/>
            <a:ext cx="12192000" cy="68103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312FAF-F2DB-4561-884C-3F8B196F4F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39" y="6355543"/>
            <a:ext cx="2150406" cy="3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6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44.png"/><Relationship Id="rId4" Type="http://schemas.openxmlformats.org/officeDocument/2006/relationships/hyperlink" Target="https://lms.oru.se/ultra/courses/_26592_1/outlin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2045" y="2686433"/>
            <a:ext cx="10807908" cy="238734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Development of a learning environment for anatomy education within sport sciences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7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Pedagogical Development</a:t>
            </a:r>
            <a:br>
              <a:rPr lang="en-US" sz="35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School of Health Sciences – Sport Division - University of Örebro</a:t>
            </a:r>
            <a:br>
              <a:rPr lang="en-US" sz="35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+mn-lt"/>
              </a:rPr>
              <a:t>Friday, September 29</a:t>
            </a:r>
            <a:r>
              <a:rPr lang="en-US" sz="2000" baseline="30000" dirty="0">
                <a:solidFill>
                  <a:schemeClr val="accent3">
                    <a:lumMod val="25000"/>
                  </a:schemeClr>
                </a:solidFill>
                <a:latin typeface="+mn-lt"/>
              </a:rPr>
              <a:t>th</a:t>
            </a:r>
            <a:r>
              <a:rPr lang="en-US" sz="2000" dirty="0">
                <a:solidFill>
                  <a:schemeClr val="accent3">
                    <a:lumMod val="25000"/>
                  </a:schemeClr>
                </a:solidFill>
                <a:latin typeface="+mn-lt"/>
              </a:rPr>
              <a:t>, 2023</a:t>
            </a:r>
            <a:endParaRPr lang="es-ES" sz="3100" dirty="0">
              <a:solidFill>
                <a:schemeClr val="accent3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7E35A-EDB9-D270-C075-14632BE4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14366F9-38FB-FD32-CEAA-EE9877F2F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83" y="829056"/>
            <a:ext cx="1699833" cy="122529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8D66C5F5-EC19-32EA-7597-24BA1A1DEC5D}"/>
              </a:ext>
            </a:extLst>
          </p:cNvPr>
          <p:cNvSpPr txBox="1">
            <a:spLocks/>
          </p:cNvSpPr>
          <p:nvPr/>
        </p:nvSpPr>
        <p:spPr>
          <a:xfrm>
            <a:off x="207265" y="6236909"/>
            <a:ext cx="6592675" cy="438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Högskolepedagogisk</a:t>
            </a:r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konferens</a:t>
            </a:r>
            <a:r>
              <a:rPr lang="en-US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61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Group meeting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260" y="2014080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1)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Complete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Anatomy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Station</a:t>
            </a:r>
          </a:p>
          <a:p>
            <a:pPr>
              <a:spcBef>
                <a:spcPts val="600"/>
              </a:spcBef>
            </a:pP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2) Study guide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3) Poster / Puzzles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4)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Wooclap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competition</a:t>
            </a: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A group of cards on a table&#10;&#10;Description automatically generated with medium confidence">
            <a:extLst>
              <a:ext uri="{FF2B5EF4-FFF2-40B4-BE49-F238E27FC236}">
                <a16:creationId xmlns:a16="http://schemas.microsoft.com/office/drawing/2014/main" id="{353A331B-E106-6922-33D1-F1E84BCF4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67" y="1881874"/>
            <a:ext cx="3200000" cy="1800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59FE94-6323-FD0D-EC3E-465167A66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67" y="3919077"/>
            <a:ext cx="3200000" cy="1800000"/>
          </a:xfrm>
          <a:prstGeom prst="rect">
            <a:avLst/>
          </a:prstGeom>
        </p:spPr>
      </p:pic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5CEE17BE-B5A3-B8BC-2A08-700612204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8" y="1425030"/>
            <a:ext cx="3200000" cy="1800000"/>
          </a:xfrm>
          <a:prstGeom prst="rect">
            <a:avLst/>
          </a:prstGeom>
        </p:spPr>
      </p:pic>
      <p:pic>
        <p:nvPicPr>
          <p:cNvPr id="6" name="Picture 5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784118BA-BB89-C3D9-92F9-6637A27AFA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8" y="3475921"/>
            <a:ext cx="3200000" cy="18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2DFBC3-D6A8-18A1-AC7D-5881607C1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0D25DAC-6F75-332B-0C8A-07D4375721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Group meeting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260" y="2014080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1)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Complete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Anatomy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Station</a:t>
            </a:r>
          </a:p>
          <a:p>
            <a:pPr>
              <a:spcBef>
                <a:spcPts val="600"/>
              </a:spcBef>
            </a:pPr>
            <a:endParaRPr lang="sv-S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2) Study guide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3) Poster / Puzzles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4)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Wooclap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competition</a:t>
            </a:r>
            <a:endParaRPr lang="en-US" sz="1800" b="1" i="1" dirty="0">
              <a:solidFill>
                <a:srgbClr val="53565A"/>
              </a:solidFill>
            </a:endParaRPr>
          </a:p>
        </p:txBody>
      </p:sp>
      <p:pic>
        <p:nvPicPr>
          <p:cNvPr id="2" name="Picture 1" descr="A picture containing text, indoor, floor, desk&#10;&#10;Description automatically generated">
            <a:extLst>
              <a:ext uri="{FF2B5EF4-FFF2-40B4-BE49-F238E27FC236}">
                <a16:creationId xmlns:a16="http://schemas.microsoft.com/office/drawing/2014/main" id="{F64CFA20-FB2C-5772-F7EE-B910EBD7A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65" y="1489751"/>
            <a:ext cx="2718305" cy="2038729"/>
          </a:xfrm>
          <a:prstGeom prst="rect">
            <a:avLst/>
          </a:prstGeom>
        </p:spPr>
      </p:pic>
      <p:pic>
        <p:nvPicPr>
          <p:cNvPr id="3" name="Picture 2" descr="A picture containing text, ceiling, floor, indoor&#10;&#10;Description automatically generated">
            <a:extLst>
              <a:ext uri="{FF2B5EF4-FFF2-40B4-BE49-F238E27FC236}">
                <a16:creationId xmlns:a16="http://schemas.microsoft.com/office/drawing/2014/main" id="{272910C8-9AF5-B4B8-801A-4FA3D5294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12" y="1513315"/>
            <a:ext cx="2641887" cy="1158722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7DFC442D-98E1-75C3-C891-2EE32178C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02" y="3922822"/>
            <a:ext cx="3271383" cy="18401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626C687-1F5C-96C9-D50E-6053CE5240E5}"/>
              </a:ext>
            </a:extLst>
          </p:cNvPr>
          <p:cNvSpPr/>
          <p:nvPr/>
        </p:nvSpPr>
        <p:spPr>
          <a:xfrm>
            <a:off x="8842187" y="4474282"/>
            <a:ext cx="238125" cy="190500"/>
          </a:xfrm>
          <a:prstGeom prst="ellipse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62BB8-09D5-F940-CB5B-8EC77941B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794" y="2818965"/>
            <a:ext cx="2718305" cy="763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D76C3-5216-A5B3-14BF-006F67FE6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0541C3F-1DF5-5E50-0351-0214CF3F04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Group meeting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203" y="1668765"/>
            <a:ext cx="1032550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Positive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using different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learning approaches</a:t>
            </a:r>
          </a:p>
          <a:p>
            <a:pPr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Stimulating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learning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envirorment</a:t>
            </a: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 Anatomy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good as a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complement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Facilitate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observations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about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students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address challenges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&amp;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learning problems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3F9C8-8FF4-8E0B-710A-4514F9208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6743AA-7D76-DE37-9BBC-95FB435D0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Learning Module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750" y="1034439"/>
            <a:ext cx="1032550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Repository</a:t>
            </a: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46A75F32-4648-1720-A5EA-F34F65DAAC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2" b="3993"/>
          <a:stretch/>
        </p:blipFill>
        <p:spPr>
          <a:xfrm>
            <a:off x="2439858" y="1779565"/>
            <a:ext cx="7464683" cy="32988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C979-2FAF-7A6C-7298-E27008DA9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9C97DF-6078-C32A-CDA8-91BD86F96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1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Learning Module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750" y="1034439"/>
            <a:ext cx="1032550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Repository</a:t>
            </a: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CC979-2FAF-7A6C-7298-E27008DA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9C97DF-6078-C32A-CDA8-91BD86F9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D9479-1BA6-48F0-BB3D-EF19CA3F3D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572"/>
          <a:stretch/>
        </p:blipFill>
        <p:spPr>
          <a:xfrm>
            <a:off x="1758462" y="2329674"/>
            <a:ext cx="8220808" cy="2474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9ED33-11E2-ADF5-D7B7-D95CE878A919}"/>
              </a:ext>
            </a:extLst>
          </p:cNvPr>
          <p:cNvSpPr txBox="1"/>
          <p:nvPr/>
        </p:nvSpPr>
        <p:spPr>
          <a:xfrm>
            <a:off x="1362808" y="1507750"/>
            <a:ext cx="369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One</a:t>
            </a:r>
            <a:r>
              <a:rPr lang="sv-SE" dirty="0"/>
              <a:t> Drive </a:t>
            </a:r>
            <a:r>
              <a:rPr lang="sv-SE" dirty="0" err="1"/>
              <a:t>cloud</a:t>
            </a:r>
            <a:r>
              <a:rPr lang="sv-SE" dirty="0"/>
              <a:t>: 2 </a:t>
            </a:r>
            <a:r>
              <a:rPr lang="sv-SE" dirty="0" err="1"/>
              <a:t>levels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privileges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7E7F8-FBB5-F73A-4D3D-A48BEE5DD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65" y="2098417"/>
            <a:ext cx="11784070" cy="38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Learning Module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750" y="1034439"/>
            <a:ext cx="1032550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Repository</a:t>
            </a: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CC979-2FAF-7A6C-7298-E27008DA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9C97DF-6078-C32A-CDA8-91BD86F9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9ED33-11E2-ADF5-D7B7-D95CE878A919}"/>
              </a:ext>
            </a:extLst>
          </p:cNvPr>
          <p:cNvSpPr txBox="1"/>
          <p:nvPr/>
        </p:nvSpPr>
        <p:spPr>
          <a:xfrm>
            <a:off x="1362808" y="1507750"/>
            <a:ext cx="239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Wooclap</a:t>
            </a:r>
            <a:r>
              <a:rPr lang="sv-SE" dirty="0"/>
              <a:t>: </a:t>
            </a:r>
            <a:r>
              <a:rPr lang="sv-SE" dirty="0" err="1"/>
              <a:t>Create</a:t>
            </a:r>
            <a:r>
              <a:rPr lang="sv-SE" dirty="0"/>
              <a:t> a 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7B904-2084-19C1-6F02-4272FD0ED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194" y="2354834"/>
            <a:ext cx="6962981" cy="2667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7D5F8-5940-B5CF-8882-03BD7F654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825" y="2603816"/>
            <a:ext cx="3727360" cy="231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3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Other tools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C979-2FAF-7A6C-7298-E27008DA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9C97DF-6078-C32A-CDA8-91BD86F9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A2EEB-2252-58AE-7C0F-105097C06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317" y="1108898"/>
            <a:ext cx="8352366" cy="4640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4300B-7677-888E-C9A1-65B6DE72DEAF}"/>
              </a:ext>
            </a:extLst>
          </p:cNvPr>
          <p:cNvSpPr txBox="1"/>
          <p:nvPr/>
        </p:nvSpPr>
        <p:spPr>
          <a:xfrm>
            <a:off x="10422839" y="5796669"/>
            <a:ext cx="125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sv-SE" sz="1200" dirty="0" err="1">
                <a:solidFill>
                  <a:schemeClr val="bg1">
                    <a:lumMod val="50000"/>
                  </a:schemeClr>
                </a:solidFill>
              </a:rPr>
              <a:t>Lyfta.app</a:t>
            </a:r>
            <a:endParaRPr lang="sv-S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9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Other tools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C979-2FAF-7A6C-7298-E27008DA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9C97DF-6078-C32A-CDA8-91BD86F9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131FD-DD9D-B61C-239E-3A8FC4E06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279" y="1538303"/>
            <a:ext cx="4381221" cy="3821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EEDFA-146C-3279-2CC2-B39280CAC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453" y="1064748"/>
            <a:ext cx="2751156" cy="5017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3E041-4328-B470-A3D0-EF067C895422}"/>
              </a:ext>
            </a:extLst>
          </p:cNvPr>
          <p:cNvSpPr txBox="1"/>
          <p:nvPr/>
        </p:nvSpPr>
        <p:spPr>
          <a:xfrm>
            <a:off x="10422839" y="5796669"/>
            <a:ext cx="125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sv-SE" sz="1200" dirty="0" err="1">
                <a:solidFill>
                  <a:schemeClr val="bg1">
                    <a:lumMod val="50000"/>
                  </a:schemeClr>
                </a:solidFill>
              </a:rPr>
              <a:t>Lyfta.app</a:t>
            </a:r>
            <a:endParaRPr lang="sv-S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1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Learning Module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3750" y="1034439"/>
            <a:ext cx="1032550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View</a:t>
            </a: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CCCFADF1-9D06-C38E-A0FD-FD30CFBC0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461149"/>
            <a:ext cx="8220075" cy="4621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2D92D-7D09-268A-CEA8-1600EC50C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416" y="2305114"/>
            <a:ext cx="3381538" cy="2941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BDF58B-EEC8-64F2-7E2F-4D08149C6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901" y="3090880"/>
            <a:ext cx="3536747" cy="21622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86B608-E9CE-D771-AB96-394BC88B27DC}"/>
              </a:ext>
            </a:extLst>
          </p:cNvPr>
          <p:cNvSpPr/>
          <p:nvPr/>
        </p:nvSpPr>
        <p:spPr>
          <a:xfrm>
            <a:off x="4518125" y="2988772"/>
            <a:ext cx="3536747" cy="2377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BBD955-679A-B634-C329-F7744EDC3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895" y="2879856"/>
            <a:ext cx="2375206" cy="2426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13238E-42E2-A3F1-50F5-CE801F6A3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0EF2282-BD78-18DA-728D-FBC4922E32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77B05A2-861E-52C5-4E87-5EDF9FEBC4E9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F835C7-A4BA-855F-14B6-4F9AAAF35B04}"/>
              </a:ext>
            </a:extLst>
          </p:cNvPr>
          <p:cNvSpPr txBox="1"/>
          <p:nvPr/>
        </p:nvSpPr>
        <p:spPr>
          <a:xfrm>
            <a:off x="3961732" y="5519629"/>
            <a:ext cx="433605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1200" dirty="0">
                <a:solidFill>
                  <a:schemeClr val="bg1">
                    <a:lumMod val="85000"/>
                  </a:schemeClr>
                </a:solidFill>
              </a:rPr>
              <a:t>Source: </a:t>
            </a:r>
            <a:r>
              <a:rPr lang="sv-SE" sz="1200" dirty="0" err="1">
                <a:solidFill>
                  <a:schemeClr val="bg1">
                    <a:lumMod val="85000"/>
                  </a:schemeClr>
                </a:solidFill>
              </a:rPr>
              <a:t>Adapted</a:t>
            </a:r>
            <a:r>
              <a:rPr lang="sv-SE" sz="1200" dirty="0">
                <a:solidFill>
                  <a:schemeClr val="bg1">
                    <a:lumMod val="85000"/>
                  </a:schemeClr>
                </a:solidFill>
              </a:rPr>
              <a:t> from Framtidens Lärarutbildning Rapport [2022:1]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9ACFE3C-AEB2-E06F-4CA6-608C32E62C74}"/>
              </a:ext>
            </a:extLst>
          </p:cNvPr>
          <p:cNvSpPr>
            <a:spLocks noChangeAspect="1"/>
          </p:cNvSpPr>
          <p:nvPr/>
        </p:nvSpPr>
        <p:spPr>
          <a:xfrm>
            <a:off x="3329414" y="1341132"/>
            <a:ext cx="3766304" cy="2707707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229BC53-BF0E-95D9-6FF8-39321286E8BC}"/>
              </a:ext>
            </a:extLst>
          </p:cNvPr>
          <p:cNvSpPr>
            <a:spLocks noChangeAspect="1"/>
          </p:cNvSpPr>
          <p:nvPr/>
        </p:nvSpPr>
        <p:spPr>
          <a:xfrm>
            <a:off x="5139571" y="1341132"/>
            <a:ext cx="3766304" cy="2707707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ADF5A0B-4518-A442-5CF4-D22DB037BF6F}"/>
              </a:ext>
            </a:extLst>
          </p:cNvPr>
          <p:cNvSpPr>
            <a:spLocks noChangeAspect="1"/>
          </p:cNvSpPr>
          <p:nvPr/>
        </p:nvSpPr>
        <p:spPr>
          <a:xfrm>
            <a:off x="4234493" y="2642958"/>
            <a:ext cx="3766304" cy="2707707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95B45FC-2785-26D0-62AF-883975D270B8}"/>
              </a:ext>
            </a:extLst>
          </p:cNvPr>
          <p:cNvSpPr>
            <a:spLocks/>
          </p:cNvSpPr>
          <p:nvPr/>
        </p:nvSpPr>
        <p:spPr>
          <a:xfrm>
            <a:off x="5139572" y="2630073"/>
            <a:ext cx="1953941" cy="1418765"/>
          </a:xfrm>
          <a:prstGeom prst="triangle">
            <a:avLst/>
          </a:prstGeom>
          <a:solidFill>
            <a:srgbClr val="E89CC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E555D-9864-2EBC-96A2-E3981085E731}"/>
              </a:ext>
            </a:extLst>
          </p:cNvPr>
          <p:cNvSpPr txBox="1">
            <a:spLocks/>
          </p:cNvSpPr>
          <p:nvPr/>
        </p:nvSpPr>
        <p:spPr>
          <a:xfrm>
            <a:off x="6717851" y="2535054"/>
            <a:ext cx="107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Social </a:t>
            </a:r>
          </a:p>
          <a:p>
            <a:pPr algn="ctr"/>
            <a:r>
              <a:rPr lang="sv-SE" sz="1600" dirty="0"/>
              <a:t>Dimension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6138-7DDB-A20A-FC4C-8FF041F42B7D}"/>
              </a:ext>
            </a:extLst>
          </p:cNvPr>
          <p:cNvSpPr txBox="1">
            <a:spLocks/>
          </p:cNvSpPr>
          <p:nvPr/>
        </p:nvSpPr>
        <p:spPr>
          <a:xfrm>
            <a:off x="4443107" y="2534112"/>
            <a:ext cx="1216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/>
              <a:t>Pedagogical</a:t>
            </a:r>
            <a:r>
              <a:rPr lang="sv-SE" sz="1600" dirty="0"/>
              <a:t> </a:t>
            </a:r>
          </a:p>
          <a:p>
            <a:pPr algn="ctr"/>
            <a:r>
              <a:rPr lang="sv-SE" sz="1600" dirty="0"/>
              <a:t>Dimension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88BE8-9501-1A26-CCA5-0DA099B5C7A5}"/>
              </a:ext>
            </a:extLst>
          </p:cNvPr>
          <p:cNvSpPr txBox="1">
            <a:spLocks/>
          </p:cNvSpPr>
          <p:nvPr/>
        </p:nvSpPr>
        <p:spPr>
          <a:xfrm>
            <a:off x="5592596" y="4407364"/>
            <a:ext cx="107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Space </a:t>
            </a:r>
          </a:p>
          <a:p>
            <a:pPr algn="ctr"/>
            <a:r>
              <a:rPr lang="sv-SE" sz="1600" dirty="0"/>
              <a:t>Dimension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75763-BDEC-6501-6BA3-34CA5F2C7BEA}"/>
              </a:ext>
            </a:extLst>
          </p:cNvPr>
          <p:cNvSpPr txBox="1">
            <a:spLocks/>
          </p:cNvSpPr>
          <p:nvPr/>
        </p:nvSpPr>
        <p:spPr>
          <a:xfrm>
            <a:off x="5414050" y="3214747"/>
            <a:ext cx="141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/>
              <a:t>Learning</a:t>
            </a:r>
          </a:p>
          <a:p>
            <a:pPr algn="ctr"/>
            <a:r>
              <a:rPr lang="sv-SE" b="1" dirty="0"/>
              <a:t>Environment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7472FC-7E26-43BD-EB82-99E466E35EF3}"/>
              </a:ext>
            </a:extLst>
          </p:cNvPr>
          <p:cNvCxnSpPr>
            <a:cxnSpLocks/>
            <a:stCxn id="7" idx="0"/>
            <a:endCxn id="12" idx="4"/>
          </p:cNvCxnSpPr>
          <p:nvPr/>
        </p:nvCxnSpPr>
        <p:spPr>
          <a:xfrm>
            <a:off x="5212566" y="1341132"/>
            <a:ext cx="2788230" cy="4009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2307FF-C746-A0F9-D09E-85C35FD22763}"/>
              </a:ext>
            </a:extLst>
          </p:cNvPr>
          <p:cNvCxnSpPr>
            <a:cxnSpLocks/>
            <a:stCxn id="7" idx="2"/>
            <a:endCxn id="11" idx="4"/>
          </p:cNvCxnSpPr>
          <p:nvPr/>
        </p:nvCxnSpPr>
        <p:spPr>
          <a:xfrm>
            <a:off x="3329414" y="4048839"/>
            <a:ext cx="55764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FD8746-7158-C667-C782-912AACBB415F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 flipV="1">
            <a:off x="4234493" y="1341132"/>
            <a:ext cx="2788231" cy="4009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itle 1">
            <a:extLst>
              <a:ext uri="{FF2B5EF4-FFF2-40B4-BE49-F238E27FC236}">
                <a16:creationId xmlns:a16="http://schemas.microsoft.com/office/drawing/2014/main" id="{AEDF2BAA-3F1D-3DFB-75F3-200FE4CC8E8F}"/>
              </a:ext>
            </a:extLst>
          </p:cNvPr>
          <p:cNvSpPr txBox="1">
            <a:spLocks/>
          </p:cNvSpPr>
          <p:nvPr/>
        </p:nvSpPr>
        <p:spPr>
          <a:xfrm>
            <a:off x="1078203" y="380999"/>
            <a:ext cx="10119157" cy="960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Learning Environment</a:t>
            </a:r>
            <a:endParaRPr lang="en-US" sz="14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183F03-A77A-9E6E-A456-FBB56B0F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43C707-AF59-29B3-AB62-3F3CC05CC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9A8258-E5DC-1BB5-9B0E-07C6E3F1C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2B87C0-C216-3B33-F1DD-F6ACB5D3D0FE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78203" y="1794548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Dedicated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pedagogical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support</a:t>
            </a:r>
          </a:p>
          <a:p>
            <a:pPr>
              <a:spcBef>
                <a:spcPts val="600"/>
              </a:spcBef>
            </a:pP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presented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different forums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Undergraduate level</a:t>
            </a:r>
          </a:p>
          <a:p>
            <a:pPr lvl="1">
              <a:spcBef>
                <a:spcPts val="600"/>
              </a:spcBef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Training </a:t>
            </a: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Teacher </a:t>
            </a: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Physical Education &amp; Health</a:t>
            </a:r>
            <a:endParaRPr lang="en-US" sz="1600" i="1" dirty="0">
              <a:solidFill>
                <a:srgbClr val="53565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B5DA5-82F4-8E2A-7B2B-0E5CC939D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1538304"/>
            <a:ext cx="5718048" cy="43299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8403F8-26C2-829A-A533-1A7B66D2E83E}"/>
              </a:ext>
            </a:extLst>
          </p:cNvPr>
          <p:cNvSpPr txBox="1">
            <a:spLocks/>
          </p:cNvSpPr>
          <p:nvPr/>
        </p:nvSpPr>
        <p:spPr>
          <a:xfrm>
            <a:off x="1078203" y="380999"/>
            <a:ext cx="10119157" cy="960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C00000"/>
                </a:solidFill>
                <a:latin typeface="+mn-lt"/>
              </a:rPr>
              <a:t>Anatomy education within sport sciences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C083E-778C-10E0-4A2C-E94841ACA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29272-EBFD-DF7A-4176-7AAD153F9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A52872C-97F6-AC15-23B6-00D7FC24C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77B05A2-861E-52C5-4E87-5EDF9FEBC4E9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AEDF2BAA-3F1D-3DFB-75F3-200FE4CC8E8F}"/>
              </a:ext>
            </a:extLst>
          </p:cNvPr>
          <p:cNvSpPr txBox="1">
            <a:spLocks/>
          </p:cNvSpPr>
          <p:nvPr/>
        </p:nvSpPr>
        <p:spPr>
          <a:xfrm>
            <a:off x="1078203" y="380999"/>
            <a:ext cx="10119157" cy="960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Milestones…</a:t>
            </a:r>
            <a:endParaRPr lang="en-US" sz="14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183F03-A77A-9E6E-A456-FBB56B0F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43C707-AF59-29B3-AB62-3F3CC05CC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9A8258-E5DC-1BB5-9B0E-07C6E3F1C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0E5CFA8-E7F8-1D5B-D4D7-3CD0DE802A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203" y="1668765"/>
            <a:ext cx="1032550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G115 (almost) ready to be used as piloted</a:t>
            </a:r>
          </a:p>
          <a:p>
            <a:pPr lvl="1"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Same approach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applicable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other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subjects</a:t>
            </a:r>
            <a:endParaRPr lang="sv-S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Possibility of producing research knowledge in the topic</a:t>
            </a: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 to be tested in a new pedagogical development project in interprofessional teaching</a:t>
            </a: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7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28E-3633-4A11-B38B-622064BB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885" y="2940748"/>
            <a:ext cx="4848225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Thank you!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25099-4144-4459-87EC-1EB12987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80A55-3253-4978-A2C8-46C4BAC44F97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94999-5A58-7C93-57B2-94134EE47551}"/>
              </a:ext>
            </a:extLst>
          </p:cNvPr>
          <p:cNvSpPr txBox="1">
            <a:spLocks/>
          </p:cNvSpPr>
          <p:nvPr/>
        </p:nvSpPr>
        <p:spPr>
          <a:xfrm>
            <a:off x="-2" y="503078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C00000"/>
                </a:solidFill>
              </a:rPr>
              <a:t>Diego Montiel Rojas -  Adrian Hosford-Donovan - Mattias Folkesson</a:t>
            </a:r>
            <a:r>
              <a:rPr lang="en-GB" sz="1800" b="1" dirty="0">
                <a:solidFill>
                  <a:srgbClr val="C00000"/>
                </a:solidFill>
              </a:rPr>
              <a:t> </a:t>
            </a:r>
          </a:p>
          <a:p>
            <a:pPr algn="ctr"/>
            <a:endParaRPr lang="en-GB" sz="1800" b="1" dirty="0">
              <a:solidFill>
                <a:srgbClr val="C00000"/>
              </a:solidFill>
            </a:endParaRPr>
          </a:p>
          <a:p>
            <a:pPr algn="ctr"/>
            <a:r>
              <a:rPr lang="en-GB" sz="1800" b="1" i="1" dirty="0">
                <a:solidFill>
                  <a:srgbClr val="C00000"/>
                </a:solidFill>
              </a:rPr>
              <a:t>Special thanks to: Eva-Lena Klaasma, Samuel Edelbring &amp; </a:t>
            </a:r>
            <a:r>
              <a:rPr lang="nn-NO" sz="1800" b="1" i="1" dirty="0">
                <a:solidFill>
                  <a:srgbClr val="C00000"/>
                </a:solidFill>
              </a:rPr>
              <a:t>Anna-Eva Olsson</a:t>
            </a:r>
            <a:endParaRPr lang="en-US" sz="1800" b="1" i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C5022-D33C-EDFE-FAE3-E614D0026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B9BB2CA-2716-0719-176F-00C5C2E15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83" y="950976"/>
            <a:ext cx="1699833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951321" y="1839718"/>
            <a:ext cx="5678704" cy="296088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Demanding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time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consuming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Changing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student body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Increased range in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learning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alternatives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Digitalisation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within education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4D5A04-3989-E540-F5CD-BA0160FFF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6" y="1811143"/>
            <a:ext cx="4934804" cy="29608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296DCB-1AC6-0288-FD0F-BD79D20D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Anatomy education within sport sciences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A7A326-15EA-2CE2-2046-26642ACD8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87E9DD-38D0-97F3-489B-F5ECE3E86E5D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F6415-C79A-8195-F148-5E6624DD2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47D2D0A-16BE-5EDB-1FCD-ED73A6DA9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77B05A2-861E-52C5-4E87-5EDF9FEBC4E9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F835C7-A4BA-855F-14B6-4F9AAAF35B04}"/>
              </a:ext>
            </a:extLst>
          </p:cNvPr>
          <p:cNvSpPr txBox="1"/>
          <p:nvPr/>
        </p:nvSpPr>
        <p:spPr>
          <a:xfrm>
            <a:off x="961357" y="5533467"/>
            <a:ext cx="433605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1200" dirty="0">
                <a:solidFill>
                  <a:schemeClr val="bg1">
                    <a:lumMod val="85000"/>
                  </a:schemeClr>
                </a:solidFill>
              </a:rPr>
              <a:t>Source: </a:t>
            </a:r>
            <a:r>
              <a:rPr lang="sv-SE" sz="1200" dirty="0" err="1">
                <a:solidFill>
                  <a:schemeClr val="bg1">
                    <a:lumMod val="85000"/>
                  </a:schemeClr>
                </a:solidFill>
              </a:rPr>
              <a:t>Adapted</a:t>
            </a:r>
            <a:r>
              <a:rPr lang="sv-SE" sz="1200" dirty="0">
                <a:solidFill>
                  <a:schemeClr val="bg1">
                    <a:lumMod val="85000"/>
                  </a:schemeClr>
                </a:solidFill>
              </a:rPr>
              <a:t> from Framtidens Lärarutbildning Rapport [2022:1]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9ACFE3C-AEB2-E06F-4CA6-608C32E62C74}"/>
              </a:ext>
            </a:extLst>
          </p:cNvPr>
          <p:cNvSpPr>
            <a:spLocks noChangeAspect="1"/>
          </p:cNvSpPr>
          <p:nvPr/>
        </p:nvSpPr>
        <p:spPr>
          <a:xfrm>
            <a:off x="329039" y="1354970"/>
            <a:ext cx="3766304" cy="2707707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229BC53-BF0E-95D9-6FF8-39321286E8BC}"/>
              </a:ext>
            </a:extLst>
          </p:cNvPr>
          <p:cNvSpPr>
            <a:spLocks noChangeAspect="1"/>
          </p:cNvSpPr>
          <p:nvPr/>
        </p:nvSpPr>
        <p:spPr>
          <a:xfrm>
            <a:off x="2139196" y="1354970"/>
            <a:ext cx="3766304" cy="2707707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ADF5A0B-4518-A442-5CF4-D22DB037BF6F}"/>
              </a:ext>
            </a:extLst>
          </p:cNvPr>
          <p:cNvSpPr>
            <a:spLocks noChangeAspect="1"/>
          </p:cNvSpPr>
          <p:nvPr/>
        </p:nvSpPr>
        <p:spPr>
          <a:xfrm>
            <a:off x="1234118" y="2656796"/>
            <a:ext cx="3766304" cy="2707707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95B45FC-2785-26D0-62AF-883975D270B8}"/>
              </a:ext>
            </a:extLst>
          </p:cNvPr>
          <p:cNvSpPr>
            <a:spLocks/>
          </p:cNvSpPr>
          <p:nvPr/>
        </p:nvSpPr>
        <p:spPr>
          <a:xfrm>
            <a:off x="2139197" y="2643911"/>
            <a:ext cx="1953941" cy="1418765"/>
          </a:xfrm>
          <a:prstGeom prst="triangle">
            <a:avLst/>
          </a:prstGeom>
          <a:solidFill>
            <a:srgbClr val="E89CC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E555D-9864-2EBC-96A2-E3981085E731}"/>
              </a:ext>
            </a:extLst>
          </p:cNvPr>
          <p:cNvSpPr txBox="1">
            <a:spLocks/>
          </p:cNvSpPr>
          <p:nvPr/>
        </p:nvSpPr>
        <p:spPr>
          <a:xfrm>
            <a:off x="3717476" y="2548892"/>
            <a:ext cx="107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Social </a:t>
            </a:r>
          </a:p>
          <a:p>
            <a:pPr algn="ctr"/>
            <a:r>
              <a:rPr lang="sv-SE" sz="1600" dirty="0"/>
              <a:t>Dimension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6138-7DDB-A20A-FC4C-8FF041F42B7D}"/>
              </a:ext>
            </a:extLst>
          </p:cNvPr>
          <p:cNvSpPr txBox="1">
            <a:spLocks/>
          </p:cNvSpPr>
          <p:nvPr/>
        </p:nvSpPr>
        <p:spPr>
          <a:xfrm>
            <a:off x="1442732" y="2547950"/>
            <a:ext cx="1216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/>
              <a:t>Pedagogical</a:t>
            </a:r>
            <a:r>
              <a:rPr lang="sv-SE" sz="1600" dirty="0"/>
              <a:t> </a:t>
            </a:r>
          </a:p>
          <a:p>
            <a:pPr algn="ctr"/>
            <a:r>
              <a:rPr lang="sv-SE" sz="1600" dirty="0"/>
              <a:t>Dimension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88BE8-9501-1A26-CCA5-0DA099B5C7A5}"/>
              </a:ext>
            </a:extLst>
          </p:cNvPr>
          <p:cNvSpPr txBox="1">
            <a:spLocks/>
          </p:cNvSpPr>
          <p:nvPr/>
        </p:nvSpPr>
        <p:spPr>
          <a:xfrm>
            <a:off x="2592221" y="4421202"/>
            <a:ext cx="1074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/>
              <a:t>Space </a:t>
            </a:r>
          </a:p>
          <a:p>
            <a:pPr algn="ctr"/>
            <a:r>
              <a:rPr lang="sv-SE" sz="1600" dirty="0"/>
              <a:t>Dimension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75763-BDEC-6501-6BA3-34CA5F2C7BEA}"/>
              </a:ext>
            </a:extLst>
          </p:cNvPr>
          <p:cNvSpPr txBox="1">
            <a:spLocks/>
          </p:cNvSpPr>
          <p:nvPr/>
        </p:nvSpPr>
        <p:spPr>
          <a:xfrm>
            <a:off x="2413675" y="3228585"/>
            <a:ext cx="141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/>
              <a:t>Learning</a:t>
            </a:r>
          </a:p>
          <a:p>
            <a:pPr algn="ctr"/>
            <a:r>
              <a:rPr lang="sv-SE" b="1" dirty="0"/>
              <a:t>Environment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7472FC-7E26-43BD-EB82-99E466E35EF3}"/>
              </a:ext>
            </a:extLst>
          </p:cNvPr>
          <p:cNvCxnSpPr>
            <a:cxnSpLocks/>
            <a:stCxn id="7" idx="0"/>
            <a:endCxn id="12" idx="4"/>
          </p:cNvCxnSpPr>
          <p:nvPr/>
        </p:nvCxnSpPr>
        <p:spPr>
          <a:xfrm>
            <a:off x="2212191" y="1354970"/>
            <a:ext cx="2788230" cy="4009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2307FF-C746-A0F9-D09E-85C35FD22763}"/>
              </a:ext>
            </a:extLst>
          </p:cNvPr>
          <p:cNvCxnSpPr>
            <a:cxnSpLocks/>
            <a:stCxn id="7" idx="2"/>
            <a:endCxn id="11" idx="4"/>
          </p:cNvCxnSpPr>
          <p:nvPr/>
        </p:nvCxnSpPr>
        <p:spPr>
          <a:xfrm>
            <a:off x="329039" y="4062677"/>
            <a:ext cx="55764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FD8746-7158-C667-C782-912AACBB415F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 flipV="1">
            <a:off x="1234118" y="1354970"/>
            <a:ext cx="2788231" cy="4009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2" descr="image">
            <a:extLst>
              <a:ext uri="{FF2B5EF4-FFF2-40B4-BE49-F238E27FC236}">
                <a16:creationId xmlns:a16="http://schemas.microsoft.com/office/drawing/2014/main" id="{0C0851A2-798A-9880-7C2F-6E9A6039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21" y="2472653"/>
            <a:ext cx="5142040" cy="19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AEDF2BAA-3F1D-3DFB-75F3-200FE4CC8E8F}"/>
              </a:ext>
            </a:extLst>
          </p:cNvPr>
          <p:cNvSpPr txBox="1">
            <a:spLocks/>
          </p:cNvSpPr>
          <p:nvPr/>
        </p:nvSpPr>
        <p:spPr>
          <a:xfrm>
            <a:off x="1078203" y="380999"/>
            <a:ext cx="10119157" cy="960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Learning Environment</a:t>
            </a:r>
            <a:endParaRPr lang="en-US" sz="14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183F03-A77A-9E6E-A456-FBB56B0FE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E69616-435A-2A0E-0A88-0902913E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BFCE362-8840-65B9-DA1C-C36B1CDDE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FE1EDFC-E84B-E53F-1D8D-5440C2DE5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80" y="4417370"/>
            <a:ext cx="1013926" cy="5094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 descr="A picture containing clothing, swimsuit&#10;&#10;Description automatically generated">
            <a:extLst>
              <a:ext uri="{FF2B5EF4-FFF2-40B4-BE49-F238E27FC236}">
                <a16:creationId xmlns:a16="http://schemas.microsoft.com/office/drawing/2014/main" id="{C76822A1-C6B2-2835-6312-1F57D1018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94" y="1166031"/>
            <a:ext cx="3153666" cy="4525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8760A3-81EC-92F7-88E4-A2D433381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9" t="3288" r="1443" b="3288"/>
          <a:stretch/>
        </p:blipFill>
        <p:spPr>
          <a:xfrm>
            <a:off x="3241934" y="4366017"/>
            <a:ext cx="2740224" cy="1296807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D951241-F01B-2386-9528-A0B6FE57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4069" y="1301162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Model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lecture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 of </a:t>
            </a:r>
            <a:r>
              <a:rPr lang="en-US" sz="2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group meeting (G115)</a:t>
            </a:r>
            <a:endParaRPr lang="en-US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 of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learning module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LMS/Cloud</a:t>
            </a:r>
          </a:p>
          <a:p>
            <a:pPr lvl="1">
              <a:spcBef>
                <a:spcPts val="600"/>
              </a:spcBef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Student view &amp; Repository</a:t>
            </a:r>
          </a:p>
          <a:p>
            <a:pPr lvl="1">
              <a:spcBef>
                <a:spcPts val="600"/>
              </a:spcBef>
            </a:pPr>
            <a:endParaRPr lang="en-US" sz="1400" i="1" dirty="0">
              <a:solidFill>
                <a:srgbClr val="53565A"/>
              </a:solidFill>
            </a:endParaRPr>
          </a:p>
          <a:p>
            <a:pPr>
              <a:spcBef>
                <a:spcPts val="600"/>
              </a:spcBef>
            </a:pP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Complemented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with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digital </a:t>
            </a:r>
            <a:r>
              <a:rPr lang="sv-SE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tools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D1444-4174-C09D-C480-33D4D00D44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6527" y="4945761"/>
            <a:ext cx="1214318" cy="357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507B52-3C62-46CD-D719-27D86FA55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806" y="5376494"/>
            <a:ext cx="1270838" cy="2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2B2340-6F00-9252-223E-2672B0EF7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- Lecture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4D3F9-E718-2245-0C7F-0ACB136B1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31" y="1295230"/>
            <a:ext cx="7586738" cy="42675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3866BB-79E2-6A9A-C58D-128485714BFC}"/>
              </a:ext>
            </a:extLst>
          </p:cNvPr>
          <p:cNvSpPr/>
          <p:nvPr/>
        </p:nvSpPr>
        <p:spPr>
          <a:xfrm>
            <a:off x="2302631" y="1304756"/>
            <a:ext cx="1918991" cy="3550235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E49D3-2F04-30F6-9D38-80D27366797B}"/>
              </a:ext>
            </a:extLst>
          </p:cNvPr>
          <p:cNvSpPr/>
          <p:nvPr/>
        </p:nvSpPr>
        <p:spPr>
          <a:xfrm>
            <a:off x="4217683" y="1303776"/>
            <a:ext cx="5671686" cy="4267540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4D4DE6-A420-68D3-203E-13C4D63B6360}"/>
              </a:ext>
            </a:extLst>
          </p:cNvPr>
          <p:cNvSpPr/>
          <p:nvPr/>
        </p:nvSpPr>
        <p:spPr>
          <a:xfrm>
            <a:off x="2298692" y="4998720"/>
            <a:ext cx="1983748" cy="572596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A6749-8456-7CEF-E8F9-6F9979DC7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A716092-B756-7DFE-7077-8C20B1BBB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ADF10C-A9A3-16D9-7A7E-EBD8D179A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178" y="1267835"/>
            <a:ext cx="3096506" cy="43120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Group meeting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1" name="textruta 3">
            <a:extLst>
              <a:ext uri="{FF2B5EF4-FFF2-40B4-BE49-F238E27FC236}">
                <a16:creationId xmlns:a16="http://schemas.microsoft.com/office/drawing/2014/main" id="{DD90F1F6-DC81-E448-FF1E-4C821E7FC1F7}"/>
              </a:ext>
            </a:extLst>
          </p:cNvPr>
          <p:cNvSpPr txBox="1"/>
          <p:nvPr/>
        </p:nvSpPr>
        <p:spPr>
          <a:xfrm>
            <a:off x="8884417" y="3572091"/>
            <a:ext cx="432048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400" dirty="0"/>
              <a:t>1.</a:t>
            </a:r>
          </a:p>
        </p:txBody>
      </p:sp>
      <p:sp>
        <p:nvSpPr>
          <p:cNvPr id="12" name="textruta 4">
            <a:extLst>
              <a:ext uri="{FF2B5EF4-FFF2-40B4-BE49-F238E27FC236}">
                <a16:creationId xmlns:a16="http://schemas.microsoft.com/office/drawing/2014/main" id="{568F740F-3070-0AD0-7C51-2E6CB33E9F4C}"/>
              </a:ext>
            </a:extLst>
          </p:cNvPr>
          <p:cNvSpPr txBox="1"/>
          <p:nvPr/>
        </p:nvSpPr>
        <p:spPr>
          <a:xfrm>
            <a:off x="8524377" y="4724219"/>
            <a:ext cx="432048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400" dirty="0"/>
              <a:t>2.</a:t>
            </a:r>
          </a:p>
        </p:txBody>
      </p:sp>
      <p:sp>
        <p:nvSpPr>
          <p:cNvPr id="13" name="textruta 6">
            <a:extLst>
              <a:ext uri="{FF2B5EF4-FFF2-40B4-BE49-F238E27FC236}">
                <a16:creationId xmlns:a16="http://schemas.microsoft.com/office/drawing/2014/main" id="{618F1B9C-43FA-071C-124D-4F5A3413C13E}"/>
              </a:ext>
            </a:extLst>
          </p:cNvPr>
          <p:cNvSpPr txBox="1"/>
          <p:nvPr/>
        </p:nvSpPr>
        <p:spPr>
          <a:xfrm>
            <a:off x="7084217" y="3874804"/>
            <a:ext cx="432048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400" dirty="0"/>
              <a:t>4.</a:t>
            </a:r>
          </a:p>
        </p:txBody>
      </p:sp>
      <p:sp>
        <p:nvSpPr>
          <p:cNvPr id="14" name="textruta 7">
            <a:extLst>
              <a:ext uri="{FF2B5EF4-FFF2-40B4-BE49-F238E27FC236}">
                <a16:creationId xmlns:a16="http://schemas.microsoft.com/office/drawing/2014/main" id="{7012E699-8437-61F4-90CD-E5B7D0DA86DB}"/>
              </a:ext>
            </a:extLst>
          </p:cNvPr>
          <p:cNvSpPr txBox="1"/>
          <p:nvPr/>
        </p:nvSpPr>
        <p:spPr>
          <a:xfrm>
            <a:off x="8524377" y="2275947"/>
            <a:ext cx="432048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2400" dirty="0"/>
              <a:t>3.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260" y="2014080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1)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Complete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Anatomy</a:t>
            </a: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Station</a:t>
            </a:r>
          </a:p>
          <a:p>
            <a:pPr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2) Study guide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3) Poster / Puzzles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4)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Wooclap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competition</a:t>
            </a:r>
            <a:endParaRPr lang="en-US" sz="1600" i="1" dirty="0">
              <a:solidFill>
                <a:srgbClr val="53565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1FDDC-D395-FA67-D67A-F0ED33734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03C9992-08AA-D08A-B425-7C204C1BB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Group meeting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260" y="2014080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1) </a:t>
            </a:r>
            <a:r>
              <a:rPr lang="sv-SE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Complete</a:t>
            </a:r>
            <a:r>
              <a:rPr lang="sv-S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Anatomy</a:t>
            </a:r>
            <a:r>
              <a:rPr lang="sv-S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Station</a:t>
            </a:r>
          </a:p>
          <a:p>
            <a:pPr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2) Study guide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3) Poster / Puzzles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4)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Wooclap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competition</a:t>
            </a: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A picture containing floor, indoor, wall, television&#10;&#10;Description automatically generated">
            <a:extLst>
              <a:ext uri="{FF2B5EF4-FFF2-40B4-BE49-F238E27FC236}">
                <a16:creationId xmlns:a16="http://schemas.microsoft.com/office/drawing/2014/main" id="{B03BA969-5CB3-41E8-BFBC-5C6590AFD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41" y="1735474"/>
            <a:ext cx="4473419" cy="3355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D7D1C-E053-0D23-0672-4E88FBAF3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64DD212-13BA-751E-1C5C-DB12E129B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6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CC31645-4FB3-29BD-79CC-1DF6B29DFC0A}"/>
              </a:ext>
            </a:extLst>
          </p:cNvPr>
          <p:cNvSpPr/>
          <p:nvPr/>
        </p:nvSpPr>
        <p:spPr>
          <a:xfrm>
            <a:off x="885825" y="1341132"/>
            <a:ext cx="10801350" cy="39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B28082-19C1-E880-7694-EBE2B1BB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03" y="380999"/>
            <a:ext cx="10119157" cy="9601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n-lt"/>
              </a:rPr>
              <a:t>The teaching elements – Group meeting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62985-B90C-A40B-039F-451FABE1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0" y="775341"/>
            <a:ext cx="10355120" cy="238158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F72B41-FFBD-F821-5D54-ECFF19E10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260" y="2014080"/>
            <a:ext cx="6323490" cy="38174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1)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Complete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v-SE" dirty="0" err="1">
                <a:solidFill>
                  <a:schemeClr val="bg1">
                    <a:lumMod val="85000"/>
                  </a:schemeClr>
                </a:solidFill>
              </a:rPr>
              <a:t>Anatomy</a:t>
            </a:r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 Station</a:t>
            </a:r>
          </a:p>
          <a:p>
            <a:pPr>
              <a:spcBef>
                <a:spcPts val="600"/>
              </a:spcBef>
            </a:pPr>
            <a:endParaRPr lang="sv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sv-SE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2) Study guide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3) Poster / Puzzles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4)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Wooclap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competition</a:t>
            </a: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" name="Picture 1" descr="A picture containing floor, indoor, ceiling, room&#10;&#10;Description automatically generated">
            <a:extLst>
              <a:ext uri="{FF2B5EF4-FFF2-40B4-BE49-F238E27FC236}">
                <a16:creationId xmlns:a16="http://schemas.microsoft.com/office/drawing/2014/main" id="{3511C30E-C6FE-CE11-780F-C0A8796ED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01" y="1127690"/>
            <a:ext cx="1821656" cy="2428875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C4508206-2AE6-82D2-74B4-4A49F92AA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1" y="1885981"/>
            <a:ext cx="1879407" cy="3341168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1E1DA49-E5B2-AC95-D3B5-52D6C9166C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33" y="3841443"/>
            <a:ext cx="3537992" cy="199012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83D0E13-DA51-B813-C712-043F2E858181}"/>
              </a:ext>
            </a:extLst>
          </p:cNvPr>
          <p:cNvSpPr/>
          <p:nvPr/>
        </p:nvSpPr>
        <p:spPr>
          <a:xfrm>
            <a:off x="9982200" y="3914775"/>
            <a:ext cx="238125" cy="190500"/>
          </a:xfrm>
          <a:prstGeom prst="ellipse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FC337-6B49-5F94-793C-2E5744FD0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224" y="6257895"/>
            <a:ext cx="2269511" cy="4382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72068FC-E36D-A223-D3CB-C5320E248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525" y="163073"/>
            <a:ext cx="809978" cy="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6499"/>
      </p:ext>
    </p:extLst>
  </p:cSld>
  <p:clrMapOvr>
    <a:masterClrMapping/>
  </p:clrMapOvr>
</p:sld>
</file>

<file path=ppt/theme/theme1.xml><?xml version="1.0" encoding="utf-8"?>
<a:theme xmlns:a="http://schemas.openxmlformats.org/drawingml/2006/main" name="Inside Page">
  <a:themeElements>
    <a:clrScheme name="UNIC">
      <a:dk1>
        <a:sysClr val="windowText" lastClr="000000"/>
      </a:dk1>
      <a:lt1>
        <a:sysClr val="window" lastClr="FFFFFF"/>
      </a:lt1>
      <a:dk2>
        <a:srgbClr val="53565A"/>
      </a:dk2>
      <a:lt2>
        <a:srgbClr val="DFE2E5"/>
      </a:lt2>
      <a:accent1>
        <a:srgbClr val="BD081C"/>
      </a:accent1>
      <a:accent2>
        <a:srgbClr val="53565A"/>
      </a:accent2>
      <a:accent3>
        <a:srgbClr val="DFE2E5"/>
      </a:accent3>
      <a:accent4>
        <a:srgbClr val="8D0515"/>
      </a:accent4>
      <a:accent5>
        <a:srgbClr val="5E030E"/>
      </a:accent5>
      <a:accent6>
        <a:srgbClr val="A0A9B2"/>
      </a:accent6>
      <a:hlink>
        <a:srgbClr val="BD081C"/>
      </a:hlink>
      <a:folHlink>
        <a:srgbClr val="53565A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side Page">
  <a:themeElements>
    <a:clrScheme name="UNIC">
      <a:dk1>
        <a:sysClr val="windowText" lastClr="000000"/>
      </a:dk1>
      <a:lt1>
        <a:sysClr val="window" lastClr="FFFFFF"/>
      </a:lt1>
      <a:dk2>
        <a:srgbClr val="53565A"/>
      </a:dk2>
      <a:lt2>
        <a:srgbClr val="DFE2E5"/>
      </a:lt2>
      <a:accent1>
        <a:srgbClr val="BD081C"/>
      </a:accent1>
      <a:accent2>
        <a:srgbClr val="53565A"/>
      </a:accent2>
      <a:accent3>
        <a:srgbClr val="DFE2E5"/>
      </a:accent3>
      <a:accent4>
        <a:srgbClr val="8D0515"/>
      </a:accent4>
      <a:accent5>
        <a:srgbClr val="5E030E"/>
      </a:accent5>
      <a:accent6>
        <a:srgbClr val="A0A9B2"/>
      </a:accent6>
      <a:hlink>
        <a:srgbClr val="BD081C"/>
      </a:hlink>
      <a:folHlink>
        <a:srgbClr val="53565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C PPT Template-MASTER" id="{E0951C68-7D79-4A28-B70F-7CFCB8E0C689}" vid="{5A1FEA54-18BB-439F-8CAC-D9E10EF868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3188c2-a58c-4513-b2f5-d72f2ab19957">
      <Terms xmlns="http://schemas.microsoft.com/office/infopath/2007/PartnerControls"/>
    </lcf76f155ced4ddcb4097134ff3c332f>
    <TaxCatchAll xmlns="b231c1c9-79d4-4dc1-baf3-b9f7c1bb5d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2D06C1B5FE3CF48AFFE16054F0AB5F6" ma:contentTypeVersion="11" ma:contentTypeDescription="Skapa ett nytt dokument." ma:contentTypeScope="" ma:versionID="6dc1dd95bce061c8a49a879163ca65db">
  <xsd:schema xmlns:xsd="http://www.w3.org/2001/XMLSchema" xmlns:xs="http://www.w3.org/2001/XMLSchema" xmlns:p="http://schemas.microsoft.com/office/2006/metadata/properties" xmlns:ns2="4d3188c2-a58c-4513-b2f5-d72f2ab19957" xmlns:ns3="b231c1c9-79d4-4dc1-baf3-b9f7c1bb5d08" targetNamespace="http://schemas.microsoft.com/office/2006/metadata/properties" ma:root="true" ma:fieldsID="f3713004ed55810507cce44632a1a3c5" ns2:_="" ns3:_="">
    <xsd:import namespace="4d3188c2-a58c-4513-b2f5-d72f2ab19957"/>
    <xsd:import namespace="b231c1c9-79d4-4dc1-baf3-b9f7c1bb5d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188c2-a58c-4513-b2f5-d72f2ab199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9931fd06-c864-4273-bece-bdc11859f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1c1c9-79d4-4dc1-baf3-b9f7c1bb5d0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a78ee79-d7f4-4e33-8b26-c705da7bc549}" ma:internalName="TaxCatchAll" ma:showField="CatchAllData" ma:web="b231c1c9-79d4-4dc1-baf3-b9f7c1bb5d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0ED796-B158-4CBF-B689-77A6DCEEB33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1c47870-363a-43f7-986a-cb869814b889"/>
    <ds:schemaRef ds:uri="http://purl.org/dc/elements/1.1/"/>
    <ds:schemaRef ds:uri="http://schemas.microsoft.com/office/2006/metadata/properties"/>
    <ds:schemaRef ds:uri="http://schemas.microsoft.com/sharepoint/v3"/>
    <ds:schemaRef ds:uri="20312d22-59ad-4513-ad88-d21c2236a3e1"/>
    <ds:schemaRef ds:uri="http://www.w3.org/XML/1998/namespace"/>
    <ds:schemaRef ds:uri="http://purl.org/dc/dcmitype/"/>
    <ds:schemaRef ds:uri="4d3188c2-a58c-4513-b2f5-d72f2ab19957"/>
    <ds:schemaRef ds:uri="b231c1c9-79d4-4dc1-baf3-b9f7c1bb5d08"/>
  </ds:schemaRefs>
</ds:datastoreItem>
</file>

<file path=customXml/itemProps2.xml><?xml version="1.0" encoding="utf-8"?>
<ds:datastoreItem xmlns:ds="http://schemas.openxmlformats.org/officeDocument/2006/customXml" ds:itemID="{9BE63EA6-C0C4-48A1-BD85-F9B00B25E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188c2-a58c-4513-b2f5-d72f2ab19957"/>
    <ds:schemaRef ds:uri="b231c1c9-79d4-4dc1-baf3-b9f7c1bb5d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B6E383-A99A-4283-A333-2A0348B0D0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460</Words>
  <Application>Microsoft Office PowerPoint</Application>
  <PresentationFormat>Widescreen</PresentationFormat>
  <Paragraphs>146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Inside Page</vt:lpstr>
      <vt:lpstr>1_Inside Page</vt:lpstr>
      <vt:lpstr>Office Theme</vt:lpstr>
      <vt:lpstr>Development of a learning environment for anatomy education within sport sciences Pedagogical Development  School of Health Sciences – Sport Division - University of Örebro Friday, September 29th, 2023</vt:lpstr>
      <vt:lpstr>PowerPoint Presentation</vt:lpstr>
      <vt:lpstr>Anatomy education within sport sciences</vt:lpstr>
      <vt:lpstr>PowerPoint Presentation</vt:lpstr>
      <vt:lpstr>The teaching elements</vt:lpstr>
      <vt:lpstr>The teaching elements - Lecture</vt:lpstr>
      <vt:lpstr>The teaching elements – Group meeting</vt:lpstr>
      <vt:lpstr>The teaching elements – Group meeting</vt:lpstr>
      <vt:lpstr>The teaching elements – Group meeting</vt:lpstr>
      <vt:lpstr>The teaching elements – Group meeting</vt:lpstr>
      <vt:lpstr>The teaching elements – Group meeting</vt:lpstr>
      <vt:lpstr>The teaching elements – Group meeting</vt:lpstr>
      <vt:lpstr>The teaching elements – Learning Module</vt:lpstr>
      <vt:lpstr>The teaching elements – Learning Module</vt:lpstr>
      <vt:lpstr>The teaching elements – Learning Module</vt:lpstr>
      <vt:lpstr>The teaching elements – Other tools</vt:lpstr>
      <vt:lpstr>The teaching elements – Other tools</vt:lpstr>
      <vt:lpstr>The teaching elements – Learning Module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Adonis Ioannides</dc:creator>
  <cp:lastModifiedBy>Diego Montiel</cp:lastModifiedBy>
  <cp:revision>100</cp:revision>
  <cp:lastPrinted>2022-09-17T13:37:03Z</cp:lastPrinted>
  <dcterms:created xsi:type="dcterms:W3CDTF">2022-09-17T13:23:36Z</dcterms:created>
  <dcterms:modified xsi:type="dcterms:W3CDTF">2023-09-25T08:53:02Z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0x01010032D06C1B5FE3CF48AFFE16054F0AB5F6</vt:lpwstr>
  </property>
</Properties>
</file>