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handoutMasterIdLst>
    <p:handoutMasterId r:id="rId5"/>
  </p:handoutMasterIdLst>
  <p:sldIdLst>
    <p:sldId id="280" r:id="rId2"/>
    <p:sldId id="269" r:id="rId3"/>
  </p:sldIdLst>
  <p:sldSz cx="18291175" cy="10290175"/>
  <p:notesSz cx="6858000" cy="9144000"/>
  <p:defaultTextStyle>
    <a:defPPr>
      <a:defRPr lang="sv-SE"/>
    </a:defPPr>
    <a:lvl1pPr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816605"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1633210"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2449815"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3266420"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4083025" algn="l" defTabSz="816605" rtl="0" eaLnBrk="1" latinLnBrk="0" hangingPunct="1">
      <a:defRPr kern="1200">
        <a:solidFill>
          <a:schemeClr val="tx1"/>
        </a:solidFill>
        <a:latin typeface="Arial" charset="0"/>
        <a:ea typeface="ＭＳ Ｐゴシック" charset="0"/>
        <a:cs typeface="ＭＳ Ｐゴシック" charset="0"/>
      </a:defRPr>
    </a:lvl6pPr>
    <a:lvl7pPr marL="4899630" algn="l" defTabSz="816605" rtl="0" eaLnBrk="1" latinLnBrk="0" hangingPunct="1">
      <a:defRPr kern="1200">
        <a:solidFill>
          <a:schemeClr val="tx1"/>
        </a:solidFill>
        <a:latin typeface="Arial" charset="0"/>
        <a:ea typeface="ＭＳ Ｐゴシック" charset="0"/>
        <a:cs typeface="ＭＳ Ｐゴシック" charset="0"/>
      </a:defRPr>
    </a:lvl7pPr>
    <a:lvl8pPr marL="5716234" algn="l" defTabSz="816605" rtl="0" eaLnBrk="1" latinLnBrk="0" hangingPunct="1">
      <a:defRPr kern="1200">
        <a:solidFill>
          <a:schemeClr val="tx1"/>
        </a:solidFill>
        <a:latin typeface="Arial" charset="0"/>
        <a:ea typeface="ＭＳ Ｐゴシック" charset="0"/>
        <a:cs typeface="ＭＳ Ｐゴシック" charset="0"/>
      </a:defRPr>
    </a:lvl8pPr>
    <a:lvl9pPr marL="6532839" algn="l" defTabSz="816605"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376">
          <p15:clr>
            <a:srgbClr val="A4A3A4"/>
          </p15:clr>
        </p15:guide>
        <p15:guide id="2" orient="horz" pos="2360">
          <p15:clr>
            <a:srgbClr val="A4A3A4"/>
          </p15:clr>
        </p15:guide>
        <p15:guide id="3" pos="5761">
          <p15:clr>
            <a:srgbClr val="A4A3A4"/>
          </p15:clr>
        </p15:guide>
        <p15:guide id="4" pos="1216">
          <p15:clr>
            <a:srgbClr val="A4A3A4"/>
          </p15:clr>
        </p15:guide>
        <p15:guide id="5" pos="931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8BA"/>
    <a:srgbClr val="4A96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28" autoAdjust="0"/>
  </p:normalViewPr>
  <p:slideViewPr>
    <p:cSldViewPr snapToGrid="0" snapToObjects="1">
      <p:cViewPr varScale="1">
        <p:scale>
          <a:sx n="52" d="100"/>
          <a:sy n="52" d="100"/>
        </p:scale>
        <p:origin x="204" y="64"/>
      </p:cViewPr>
      <p:guideLst>
        <p:guide orient="horz" pos="1376"/>
        <p:guide orient="horz" pos="2360"/>
        <p:guide pos="5761"/>
        <p:guide pos="1216"/>
        <p:guide pos="93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55197B-5AF4-2B42-9993-0BFCAE3374C2}" type="datetimeFigureOut">
              <a:rPr lang="sv-SE" smtClean="0"/>
              <a:t>2023-09-20</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21C591D-95C6-9C42-AAD7-218122561E41}" type="slidenum">
              <a:rPr lang="sv-SE" smtClean="0"/>
              <a:t>‹#›</a:t>
            </a:fld>
            <a:endParaRPr lang="sv-SE"/>
          </a:p>
        </p:txBody>
      </p:sp>
    </p:spTree>
    <p:extLst>
      <p:ext uri="{BB962C8B-B14F-4D97-AF65-F5344CB8AC3E}">
        <p14:creationId xmlns:p14="http://schemas.microsoft.com/office/powerpoint/2010/main" val="23480460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ＭＳ Ｐゴシック" pitchFamily="34" charset="-128"/>
                <a:cs typeface="+mn-cs"/>
              </a:defRPr>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5EA1D53-FE1C-F645-A4F8-7D6770780053}" type="datetimeFigureOut">
              <a:rPr lang="sv-SE"/>
              <a:pPr/>
              <a:t>2023-09-20</a:t>
            </a:fld>
            <a:endParaRPr lang="sv-SE"/>
          </a:p>
        </p:txBody>
      </p:sp>
      <p:sp>
        <p:nvSpPr>
          <p:cNvPr id="4" name="Platshållare för bildobjekt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ＭＳ Ｐゴシック" pitchFamily="34" charset="-128"/>
                <a:cs typeface="+mn-cs"/>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7040AC2-C51C-7F4C-A141-1C564DE5A8B6}" type="slidenum">
              <a:rPr lang="sv-SE"/>
              <a:pPr/>
              <a:t>‹#›</a:t>
            </a:fld>
            <a:endParaRPr lang="sv-SE"/>
          </a:p>
        </p:txBody>
      </p:sp>
    </p:spTree>
    <p:extLst>
      <p:ext uri="{BB962C8B-B14F-4D97-AF65-F5344CB8AC3E}">
        <p14:creationId xmlns:p14="http://schemas.microsoft.com/office/powerpoint/2010/main" val="178841081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2100" kern="1200">
        <a:solidFill>
          <a:schemeClr val="tx1"/>
        </a:solidFill>
        <a:latin typeface="+mn-lt"/>
        <a:ea typeface="ＭＳ Ｐゴシック" charset="0"/>
        <a:cs typeface="+mn-cs"/>
      </a:defRPr>
    </a:lvl1pPr>
    <a:lvl2pPr marL="816605" algn="l" rtl="0" eaLnBrk="0" fontAlgn="base" hangingPunct="0">
      <a:spcBef>
        <a:spcPct val="30000"/>
      </a:spcBef>
      <a:spcAft>
        <a:spcPct val="0"/>
      </a:spcAft>
      <a:defRPr sz="2100" kern="1200">
        <a:solidFill>
          <a:schemeClr val="tx1"/>
        </a:solidFill>
        <a:latin typeface="+mn-lt"/>
        <a:ea typeface="ＭＳ Ｐゴシック" charset="0"/>
        <a:cs typeface="+mn-cs"/>
      </a:defRPr>
    </a:lvl2pPr>
    <a:lvl3pPr marL="1633210" algn="l" rtl="0" eaLnBrk="0" fontAlgn="base" hangingPunct="0">
      <a:spcBef>
        <a:spcPct val="30000"/>
      </a:spcBef>
      <a:spcAft>
        <a:spcPct val="0"/>
      </a:spcAft>
      <a:defRPr sz="2100" kern="1200">
        <a:solidFill>
          <a:schemeClr val="tx1"/>
        </a:solidFill>
        <a:latin typeface="+mn-lt"/>
        <a:ea typeface="ＭＳ Ｐゴシック" charset="0"/>
        <a:cs typeface="+mn-cs"/>
      </a:defRPr>
    </a:lvl3pPr>
    <a:lvl4pPr marL="2449815" algn="l" rtl="0" eaLnBrk="0" fontAlgn="base" hangingPunct="0">
      <a:spcBef>
        <a:spcPct val="30000"/>
      </a:spcBef>
      <a:spcAft>
        <a:spcPct val="0"/>
      </a:spcAft>
      <a:defRPr sz="2100" kern="1200">
        <a:solidFill>
          <a:schemeClr val="tx1"/>
        </a:solidFill>
        <a:latin typeface="+mn-lt"/>
        <a:ea typeface="ＭＳ Ｐゴシック" charset="0"/>
        <a:cs typeface="+mn-cs"/>
      </a:defRPr>
    </a:lvl4pPr>
    <a:lvl5pPr marL="3266420" algn="l" rtl="0" eaLnBrk="0" fontAlgn="base" hangingPunct="0">
      <a:spcBef>
        <a:spcPct val="30000"/>
      </a:spcBef>
      <a:spcAft>
        <a:spcPct val="0"/>
      </a:spcAft>
      <a:defRPr sz="2100" kern="1200">
        <a:solidFill>
          <a:schemeClr val="tx1"/>
        </a:solidFill>
        <a:latin typeface="+mn-lt"/>
        <a:ea typeface="ＭＳ Ｐゴシック" charset="0"/>
        <a:cs typeface="+mn-cs"/>
      </a:defRPr>
    </a:lvl5pPr>
    <a:lvl6pPr marL="4083025" algn="l" defTabSz="1633210" rtl="0" eaLnBrk="1" latinLnBrk="0" hangingPunct="1">
      <a:defRPr sz="2100" kern="1200">
        <a:solidFill>
          <a:schemeClr val="tx1"/>
        </a:solidFill>
        <a:latin typeface="+mn-lt"/>
        <a:ea typeface="+mn-ea"/>
        <a:cs typeface="+mn-cs"/>
      </a:defRPr>
    </a:lvl6pPr>
    <a:lvl7pPr marL="4899630" algn="l" defTabSz="1633210" rtl="0" eaLnBrk="1" latinLnBrk="0" hangingPunct="1">
      <a:defRPr sz="2100" kern="1200">
        <a:solidFill>
          <a:schemeClr val="tx1"/>
        </a:solidFill>
        <a:latin typeface="+mn-lt"/>
        <a:ea typeface="+mn-ea"/>
        <a:cs typeface="+mn-cs"/>
      </a:defRPr>
    </a:lvl7pPr>
    <a:lvl8pPr marL="5716234" algn="l" defTabSz="1633210" rtl="0" eaLnBrk="1" latinLnBrk="0" hangingPunct="1">
      <a:defRPr sz="2100" kern="1200">
        <a:solidFill>
          <a:schemeClr val="tx1"/>
        </a:solidFill>
        <a:latin typeface="+mn-lt"/>
        <a:ea typeface="+mn-ea"/>
        <a:cs typeface="+mn-cs"/>
      </a:defRPr>
    </a:lvl8pPr>
    <a:lvl9pPr marL="6532839" algn="l" defTabSz="1633210" rtl="0" eaLnBrk="1" latinLnBrk="0" hangingPunct="1">
      <a:defRPr sz="2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4" name="Rectangle 10"/>
          <p:cNvSpPr/>
          <p:nvPr userDrawn="1"/>
        </p:nvSpPr>
        <p:spPr>
          <a:xfrm>
            <a:off x="15039411" y="457341"/>
            <a:ext cx="2794485" cy="1923252"/>
          </a:xfrm>
          <a:prstGeom prst="rect">
            <a:avLst/>
          </a:prstGeom>
          <a:ln>
            <a:noFill/>
          </a:ln>
        </p:spPr>
        <p:style>
          <a:lnRef idx="2">
            <a:schemeClr val="accent5"/>
          </a:lnRef>
          <a:fillRef idx="1">
            <a:schemeClr val="lt1"/>
          </a:fillRef>
          <a:effectRef idx="0">
            <a:schemeClr val="accent5"/>
          </a:effectRef>
          <a:fontRef idx="minor">
            <a:schemeClr val="dk1"/>
          </a:fontRef>
        </p:style>
        <p:txBody>
          <a:bodyPr lIns="163321" tIns="81660" rIns="163321" bIns="81660" anchor="ctr"/>
          <a:lstStyle/>
          <a:p>
            <a:pPr algn="ctr">
              <a:defRPr/>
            </a:pPr>
            <a:endParaRPr lang="sv-SE">
              <a:solidFill>
                <a:srgbClr val="000000"/>
              </a:solidFill>
              <a:ea typeface="ＭＳ Ｐゴシック" pitchFamily="34" charset="-128"/>
            </a:endParaRPr>
          </a:p>
        </p:txBody>
      </p:sp>
      <p:pic>
        <p:nvPicPr>
          <p:cNvPr id="6" name="Picture 10"/>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bwMode="auto">
          <a:xfrm>
            <a:off x="7576179" y="2946487"/>
            <a:ext cx="3173321" cy="22882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14560" y="5846823"/>
            <a:ext cx="16462056" cy="1330838"/>
          </a:xfrm>
        </p:spPr>
        <p:txBody>
          <a:bodyPr>
            <a:normAutofit/>
          </a:bodyPr>
          <a:lstStyle>
            <a:lvl1pPr algn="ctr">
              <a:lnSpc>
                <a:spcPts val="5200"/>
              </a:lnSpc>
              <a:defRPr sz="4800" b="1" i="0">
                <a:solidFill>
                  <a:srgbClr val="2E78BA"/>
                </a:solidFill>
                <a:latin typeface="Arial" pitchFamily="34" charset="0"/>
                <a:cs typeface="Arial" pitchFamily="34" charset="0"/>
              </a:defRPr>
            </a:lvl1pPr>
          </a:lstStyle>
          <a:p>
            <a:r>
              <a:rPr lang="sv-SE"/>
              <a:t>Klicka här för att ändra mall för rubrikformat</a:t>
            </a:r>
            <a:endParaRPr lang="sv-SE" dirty="0"/>
          </a:p>
        </p:txBody>
      </p:sp>
      <p:sp>
        <p:nvSpPr>
          <p:cNvPr id="3" name="Subtitle 2"/>
          <p:cNvSpPr>
            <a:spLocks noGrp="1"/>
          </p:cNvSpPr>
          <p:nvPr>
            <p:ph type="subTitle" idx="1"/>
          </p:nvPr>
        </p:nvSpPr>
        <p:spPr>
          <a:xfrm>
            <a:off x="914560" y="7177660"/>
            <a:ext cx="16462056" cy="2058035"/>
          </a:xfrm>
        </p:spPr>
        <p:txBody>
          <a:bodyPr>
            <a:normAutofit/>
          </a:bodyPr>
          <a:lstStyle>
            <a:lvl1pPr marL="0" indent="0" algn="ctr">
              <a:buNone/>
              <a:defRPr sz="3600" b="0" i="0">
                <a:solidFill>
                  <a:schemeClr val="tx1"/>
                </a:solidFill>
                <a:latin typeface="Arial" pitchFamily="34" charset="0"/>
                <a:cs typeface="Arial" pitchFamily="34" charset="0"/>
              </a:defRPr>
            </a:lvl1pPr>
            <a:lvl2pPr marL="816605" indent="0" algn="ctr">
              <a:buNone/>
              <a:defRPr>
                <a:solidFill>
                  <a:schemeClr val="tx1">
                    <a:tint val="75000"/>
                  </a:schemeClr>
                </a:solidFill>
              </a:defRPr>
            </a:lvl2pPr>
            <a:lvl3pPr marL="1633210" indent="0" algn="ctr">
              <a:buNone/>
              <a:defRPr>
                <a:solidFill>
                  <a:schemeClr val="tx1">
                    <a:tint val="75000"/>
                  </a:schemeClr>
                </a:solidFill>
              </a:defRPr>
            </a:lvl3pPr>
            <a:lvl4pPr marL="2449815" indent="0" algn="ctr">
              <a:buNone/>
              <a:defRPr>
                <a:solidFill>
                  <a:schemeClr val="tx1">
                    <a:tint val="75000"/>
                  </a:schemeClr>
                </a:solidFill>
              </a:defRPr>
            </a:lvl4pPr>
            <a:lvl5pPr marL="3266420" indent="0" algn="ctr">
              <a:buNone/>
              <a:defRPr>
                <a:solidFill>
                  <a:schemeClr val="tx1">
                    <a:tint val="75000"/>
                  </a:schemeClr>
                </a:solidFill>
              </a:defRPr>
            </a:lvl5pPr>
            <a:lvl6pPr marL="4083025" indent="0" algn="ctr">
              <a:buNone/>
              <a:defRPr>
                <a:solidFill>
                  <a:schemeClr val="tx1">
                    <a:tint val="75000"/>
                  </a:schemeClr>
                </a:solidFill>
              </a:defRPr>
            </a:lvl6pPr>
            <a:lvl7pPr marL="4899630" indent="0" algn="ctr">
              <a:buNone/>
              <a:defRPr>
                <a:solidFill>
                  <a:schemeClr val="tx1">
                    <a:tint val="75000"/>
                  </a:schemeClr>
                </a:solidFill>
              </a:defRPr>
            </a:lvl7pPr>
            <a:lvl8pPr marL="5716234" indent="0" algn="ctr">
              <a:buNone/>
              <a:defRPr>
                <a:solidFill>
                  <a:schemeClr val="tx1">
                    <a:tint val="75000"/>
                  </a:schemeClr>
                </a:solidFill>
              </a:defRPr>
            </a:lvl8pPr>
            <a:lvl9pPr marL="6532839" indent="0" algn="ctr">
              <a:buNone/>
              <a:defRPr>
                <a:solidFill>
                  <a:schemeClr val="tx1">
                    <a:tint val="75000"/>
                  </a:schemeClr>
                </a:solidFill>
              </a:defRPr>
            </a:lvl9pPr>
          </a:lstStyle>
          <a:p>
            <a:r>
              <a:rPr lang="sv-SE"/>
              <a:t>Klicka här för att ändra mall för underrubrikformat</a:t>
            </a:r>
            <a:endParaRPr lang="sv-SE" dirty="0"/>
          </a:p>
        </p:txBody>
      </p:sp>
      <p:sp>
        <p:nvSpPr>
          <p:cNvPr id="7" name="Date Placeholder 3"/>
          <p:cNvSpPr>
            <a:spLocks noGrp="1"/>
          </p:cNvSpPr>
          <p:nvPr>
            <p:ph type="dt" sz="half" idx="10"/>
          </p:nvPr>
        </p:nvSpPr>
        <p:spPr/>
        <p:txBody>
          <a:bodyPr/>
          <a:lstStyle>
            <a:lvl1pPr>
              <a:defRPr/>
            </a:lvl1pPr>
          </a:lstStyle>
          <a:p>
            <a:fld id="{387F32DC-2D84-DB43-95CE-E2AE801D4C16}" type="datetime1">
              <a:rPr lang="sv-SE" smtClean="0"/>
              <a:t>2023-09-20</a:t>
            </a:fld>
            <a:endParaRPr lang="sv-SE"/>
          </a:p>
        </p:txBody>
      </p:sp>
      <p:sp>
        <p:nvSpPr>
          <p:cNvPr id="8" name="Slide Number Placeholder 5"/>
          <p:cNvSpPr>
            <a:spLocks noGrp="1"/>
          </p:cNvSpPr>
          <p:nvPr>
            <p:ph type="sldNum" sz="quarter" idx="11"/>
          </p:nvPr>
        </p:nvSpPr>
        <p:spPr/>
        <p:txBody>
          <a:bodyPr/>
          <a:lstStyle>
            <a:lvl1pPr>
              <a:defRPr/>
            </a:lvl1pPr>
          </a:lstStyle>
          <a:p>
            <a:fld id="{FB2A01EE-FC66-6449-82BE-278059117499}" type="slidenum">
              <a:rPr lang="sv-SE"/>
              <a:pPr/>
              <a:t>‹#›</a:t>
            </a:fld>
            <a:endParaRPr lang="sv-SE"/>
          </a:p>
        </p:txBody>
      </p:sp>
    </p:spTree>
    <p:extLst>
      <p:ext uri="{BB962C8B-B14F-4D97-AF65-F5344CB8AC3E}">
        <p14:creationId xmlns:p14="http://schemas.microsoft.com/office/powerpoint/2010/main" val="277237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914559" y="1156075"/>
            <a:ext cx="13860000" cy="1715029"/>
          </a:xfrm>
        </p:spPr>
        <p:txBody>
          <a:bodyPr/>
          <a:lstStyle>
            <a:lvl1pPr algn="l">
              <a:lnSpc>
                <a:spcPts val="4800"/>
              </a:lnSpc>
              <a:defRPr sz="4400"/>
            </a:lvl1pPr>
          </a:lstStyle>
          <a:p>
            <a:r>
              <a:rPr lang="sv-SE"/>
              <a:t>Klicka här för att ändra mall för rubrikformat</a:t>
            </a:r>
            <a:endParaRPr lang="sv-SE" dirty="0"/>
          </a:p>
        </p:txBody>
      </p:sp>
      <p:sp>
        <p:nvSpPr>
          <p:cNvPr id="3" name="Content Placeholder 2"/>
          <p:cNvSpPr>
            <a:spLocks noGrp="1"/>
          </p:cNvSpPr>
          <p:nvPr>
            <p:ph idx="1"/>
          </p:nvPr>
        </p:nvSpPr>
        <p:spPr>
          <a:xfrm>
            <a:off x="914559" y="3303055"/>
            <a:ext cx="13860000" cy="5419017"/>
          </a:xfrm>
        </p:spPr>
        <p:txBody>
          <a:bodyPr/>
          <a:lstStyle>
            <a:lvl1pPr marL="0" indent="0">
              <a:spcBef>
                <a:spcPts val="1800"/>
              </a:spcBef>
              <a:buFontTx/>
              <a:buNone/>
              <a:defRPr sz="3600" b="0" i="0">
                <a:latin typeface="Arial" pitchFamily="34" charset="0"/>
                <a:cs typeface="Arial" pitchFamily="34" charset="0"/>
              </a:defRPr>
            </a:lvl1pPr>
            <a:lvl2pPr>
              <a:buFontTx/>
              <a:buNone/>
              <a:defRPr sz="3600" b="0" i="0">
                <a:latin typeface="+mn-lt"/>
                <a:cs typeface="Sabon LT Std" pitchFamily="18" charset="0"/>
              </a:defRPr>
            </a:lvl2pPr>
            <a:lvl3pPr>
              <a:buFontTx/>
              <a:buNone/>
              <a:defRPr sz="3200" b="0" i="0">
                <a:latin typeface="+mn-lt"/>
              </a:defRPr>
            </a:lvl3pPr>
            <a:lvl4pPr>
              <a:buFontTx/>
              <a:buNone/>
              <a:defRPr sz="3200" b="0" i="0">
                <a:latin typeface="+mn-lt"/>
              </a:defRPr>
            </a:lvl4pPr>
            <a:lvl5pPr>
              <a:buFontTx/>
              <a:buNone/>
              <a:defRPr sz="2800" b="0" i="0"/>
            </a:lvl5pPr>
          </a:lstStyle>
          <a:p>
            <a:pPr lvl="0"/>
            <a:r>
              <a:rPr lang="sv-SE"/>
              <a:t>Klicka här för att ändra format på bakgrundstexten</a:t>
            </a:r>
          </a:p>
        </p:txBody>
      </p:sp>
      <p:sp>
        <p:nvSpPr>
          <p:cNvPr id="5" name="Date Placeholder 3"/>
          <p:cNvSpPr>
            <a:spLocks noGrp="1"/>
          </p:cNvSpPr>
          <p:nvPr>
            <p:ph type="dt" sz="half" idx="10"/>
          </p:nvPr>
        </p:nvSpPr>
        <p:spPr/>
        <p:txBody>
          <a:bodyPr/>
          <a:lstStyle>
            <a:lvl1pPr>
              <a:defRPr/>
            </a:lvl1pPr>
          </a:lstStyle>
          <a:p>
            <a:fld id="{560A1C52-65FD-1347-B6D6-4B8A3A5C1D83}" type="datetime1">
              <a:rPr lang="sv-SE" smtClean="0"/>
              <a:t>2023-09-20</a:t>
            </a:fld>
            <a:endParaRPr lang="sv-SE"/>
          </a:p>
        </p:txBody>
      </p:sp>
      <p:sp>
        <p:nvSpPr>
          <p:cNvPr id="6" name="Slide Number Placeholder 5"/>
          <p:cNvSpPr>
            <a:spLocks noGrp="1"/>
          </p:cNvSpPr>
          <p:nvPr>
            <p:ph type="sldNum" sz="quarter" idx="11"/>
          </p:nvPr>
        </p:nvSpPr>
        <p:spPr/>
        <p:txBody>
          <a:bodyPr/>
          <a:lstStyle>
            <a:lvl1pPr>
              <a:defRPr/>
            </a:lvl1pPr>
          </a:lstStyle>
          <a:p>
            <a:fld id="{93E21094-39C8-7141-9D46-EE65846EEE17}" type="slidenum">
              <a:rPr lang="sv-SE"/>
              <a:pPr/>
              <a:t>‹#›</a:t>
            </a:fld>
            <a:endParaRPr lang="sv-SE"/>
          </a:p>
        </p:txBody>
      </p:sp>
    </p:spTree>
    <p:extLst>
      <p:ext uri="{BB962C8B-B14F-4D97-AF65-F5344CB8AC3E}">
        <p14:creationId xmlns:p14="http://schemas.microsoft.com/office/powerpoint/2010/main" val="1793939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Anpassad layout">
    <p:spTree>
      <p:nvGrpSpPr>
        <p:cNvPr id="1" name=""/>
        <p:cNvGrpSpPr/>
        <p:nvPr/>
      </p:nvGrpSpPr>
      <p:grpSpPr>
        <a:xfrm>
          <a:off x="0" y="0"/>
          <a:ext cx="0" cy="0"/>
          <a:chOff x="0" y="0"/>
          <a:chExt cx="0" cy="0"/>
        </a:xfrm>
      </p:grpSpPr>
      <p:sp>
        <p:nvSpPr>
          <p:cNvPr id="7" name="Title 1"/>
          <p:cNvSpPr>
            <a:spLocks noGrp="1"/>
          </p:cNvSpPr>
          <p:nvPr>
            <p:ph type="title"/>
          </p:nvPr>
        </p:nvSpPr>
        <p:spPr>
          <a:xfrm>
            <a:off x="914559" y="1156075"/>
            <a:ext cx="13860000" cy="1715029"/>
          </a:xfrm>
        </p:spPr>
        <p:txBody>
          <a:bodyPr/>
          <a:lstStyle>
            <a:lvl1pPr algn="l">
              <a:lnSpc>
                <a:spcPts val="4800"/>
              </a:lnSpc>
              <a:defRPr sz="4400"/>
            </a:lvl1pPr>
          </a:lstStyle>
          <a:p>
            <a:r>
              <a:rPr lang="sv-SE"/>
              <a:t>Klicka här för att ändra mall för rubrikformat</a:t>
            </a:r>
            <a:endParaRPr lang="sv-SE" dirty="0"/>
          </a:p>
        </p:txBody>
      </p:sp>
      <p:sp>
        <p:nvSpPr>
          <p:cNvPr id="8" name="Content Placeholder 2"/>
          <p:cNvSpPr>
            <a:spLocks noGrp="1"/>
          </p:cNvSpPr>
          <p:nvPr>
            <p:ph idx="1"/>
          </p:nvPr>
        </p:nvSpPr>
        <p:spPr>
          <a:xfrm>
            <a:off x="914559" y="3303055"/>
            <a:ext cx="13860000" cy="5419017"/>
          </a:xfrm>
        </p:spPr>
        <p:txBody>
          <a:bodyPr/>
          <a:lstStyle>
            <a:lvl1pPr>
              <a:defRPr sz="3600" b="0" i="0">
                <a:latin typeface="Arial" pitchFamily="34" charset="0"/>
                <a:cs typeface="Arial" pitchFamily="34" charset="0"/>
              </a:defRPr>
            </a:lvl1pPr>
            <a:lvl2pPr marL="1326983" indent="-510378">
              <a:buFont typeface="Arial" panose="020B0604020202020204" pitchFamily="34" charset="0"/>
              <a:buChar char="•"/>
              <a:defRPr sz="3600" b="0" i="0">
                <a:latin typeface="Arial" panose="020B0604020202020204" pitchFamily="34" charset="0"/>
                <a:cs typeface="Arial" panose="020B0604020202020204" pitchFamily="34" charset="0"/>
              </a:defRPr>
            </a:lvl2pPr>
            <a:lvl3pPr>
              <a:defRPr sz="3200" b="0" i="0">
                <a:latin typeface="Arial" panose="020B0604020202020204" pitchFamily="34" charset="0"/>
                <a:cs typeface="Arial" panose="020B0604020202020204" pitchFamily="34" charset="0"/>
              </a:defRPr>
            </a:lvl3pPr>
            <a:lvl4pPr marL="2858117" indent="-408302">
              <a:buFont typeface="Arial" panose="020B0604020202020204" pitchFamily="34" charset="0"/>
              <a:buChar char="•"/>
              <a:defRPr sz="3200" b="0" i="0">
                <a:latin typeface="Arial" panose="020B0604020202020204" pitchFamily="34" charset="0"/>
                <a:cs typeface="Arial" panose="020B0604020202020204" pitchFamily="34" charset="0"/>
              </a:defRPr>
            </a:lvl4pPr>
            <a:lvl5pPr marL="3674722" indent="-408302">
              <a:buFont typeface="Arial" panose="020B0604020202020204" pitchFamily="34" charset="0"/>
              <a:buChar char="•"/>
              <a:defRPr sz="2800" b="0" i="0">
                <a:latin typeface="Arial" panose="020B0604020202020204" pitchFamily="34" charset="0"/>
                <a:cs typeface="Arial" panose="020B0604020202020204" pitchFamily="34" charset="0"/>
              </a:defRPr>
            </a:lvl5pPr>
            <a:lvl9pPr marL="6532840" indent="0">
              <a:buNone/>
              <a:defRPr/>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2"/>
          <p:cNvSpPr>
            <a:spLocks noGrp="1"/>
          </p:cNvSpPr>
          <p:nvPr>
            <p:ph type="dt" sz="half" idx="10"/>
          </p:nvPr>
        </p:nvSpPr>
        <p:spPr/>
        <p:txBody>
          <a:bodyPr/>
          <a:lstStyle>
            <a:lvl1pPr>
              <a:defRPr/>
            </a:lvl1pPr>
          </a:lstStyle>
          <a:p>
            <a:fld id="{DE8A25BA-BE65-4741-8345-06DA91AC9969}" type="datetime1">
              <a:rPr lang="sv-SE" smtClean="0"/>
              <a:t>2023-09-20</a:t>
            </a:fld>
            <a:endParaRPr lang="sv-SE"/>
          </a:p>
        </p:txBody>
      </p:sp>
      <p:sp>
        <p:nvSpPr>
          <p:cNvPr id="6" name="Platshållare för bildnummer 4"/>
          <p:cNvSpPr>
            <a:spLocks noGrp="1"/>
          </p:cNvSpPr>
          <p:nvPr>
            <p:ph type="sldNum" sz="quarter" idx="11"/>
          </p:nvPr>
        </p:nvSpPr>
        <p:spPr/>
        <p:txBody>
          <a:bodyPr/>
          <a:lstStyle>
            <a:lvl1pPr>
              <a:defRPr/>
            </a:lvl1pPr>
          </a:lstStyle>
          <a:p>
            <a:fld id="{1E28E93E-B4A5-5145-8EF5-1DB0CE4D7FE8}" type="slidenum">
              <a:rPr lang="sv-SE"/>
              <a:pPr/>
              <a:t>‹#›</a:t>
            </a:fld>
            <a:endParaRPr lang="sv-SE"/>
          </a:p>
        </p:txBody>
      </p:sp>
    </p:spTree>
    <p:extLst>
      <p:ext uri="{BB962C8B-B14F-4D97-AF65-F5344CB8AC3E}">
        <p14:creationId xmlns:p14="http://schemas.microsoft.com/office/powerpoint/2010/main" val="2407130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Anpassad layout">
    <p:spTree>
      <p:nvGrpSpPr>
        <p:cNvPr id="1" name=""/>
        <p:cNvGrpSpPr/>
        <p:nvPr/>
      </p:nvGrpSpPr>
      <p:grpSpPr>
        <a:xfrm>
          <a:off x="0" y="0"/>
          <a:ext cx="0" cy="0"/>
          <a:chOff x="0" y="0"/>
          <a:chExt cx="0" cy="0"/>
        </a:xfrm>
      </p:grpSpPr>
      <p:sp>
        <p:nvSpPr>
          <p:cNvPr id="2" name="Rubrik 1"/>
          <p:cNvSpPr>
            <a:spLocks noGrp="1"/>
          </p:cNvSpPr>
          <p:nvPr>
            <p:ph type="title"/>
          </p:nvPr>
        </p:nvSpPr>
        <p:spPr>
          <a:xfrm>
            <a:off x="914559" y="1155264"/>
            <a:ext cx="13860000" cy="1715029"/>
          </a:xfrm>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fld id="{2BA820A5-770D-404F-A174-9D9E0C5D6C03}" type="datetime1">
              <a:rPr lang="sv-SE" smtClean="0"/>
              <a:t>2023-09-20</a:t>
            </a:fld>
            <a:endParaRPr lang="sv-SE"/>
          </a:p>
        </p:txBody>
      </p:sp>
      <p:sp>
        <p:nvSpPr>
          <p:cNvPr id="4" name="Platshållare för bildnummer 3"/>
          <p:cNvSpPr>
            <a:spLocks noGrp="1"/>
          </p:cNvSpPr>
          <p:nvPr>
            <p:ph type="sldNum" sz="quarter" idx="11"/>
          </p:nvPr>
        </p:nvSpPr>
        <p:spPr/>
        <p:txBody>
          <a:bodyPr/>
          <a:lstStyle/>
          <a:p>
            <a:fld id="{3D60BA4C-210D-FB42-8E24-06C6918CD2F8}" type="slidenum">
              <a:rPr lang="sv-SE" smtClean="0"/>
              <a:pPr/>
              <a:t>‹#›</a:t>
            </a:fld>
            <a:endParaRPr lang="sv-SE"/>
          </a:p>
        </p:txBody>
      </p:sp>
      <p:sp>
        <p:nvSpPr>
          <p:cNvPr id="5" name="Content Placeholder 2"/>
          <p:cNvSpPr>
            <a:spLocks noGrp="1"/>
          </p:cNvSpPr>
          <p:nvPr>
            <p:ph idx="1"/>
          </p:nvPr>
        </p:nvSpPr>
        <p:spPr>
          <a:xfrm>
            <a:off x="914559" y="3303055"/>
            <a:ext cx="7920000" cy="5419017"/>
          </a:xfrm>
        </p:spPr>
        <p:txBody>
          <a:bodyPr/>
          <a:lstStyle>
            <a:lvl1pPr>
              <a:defRPr sz="3600" b="0" i="0">
                <a:latin typeface="Arial"/>
                <a:cs typeface="Arial" pitchFamily="34" charset="0"/>
              </a:defRPr>
            </a:lvl1pPr>
            <a:lvl2pPr marL="1326983" indent="-510378">
              <a:buFont typeface="Arial" panose="020B0604020202020204" pitchFamily="34" charset="0"/>
              <a:buChar char="•"/>
              <a:defRPr sz="3600" b="0" i="0">
                <a:latin typeface="Arial"/>
                <a:cs typeface="Arial" panose="020B0604020202020204" pitchFamily="34" charset="0"/>
              </a:defRPr>
            </a:lvl2pPr>
            <a:lvl3pPr>
              <a:defRPr sz="3200" b="0" i="0">
                <a:latin typeface="Arial"/>
              </a:defRPr>
            </a:lvl3pPr>
            <a:lvl4pPr marL="2858117" indent="-408302">
              <a:buFont typeface="Arial" panose="020B0604020202020204" pitchFamily="34" charset="0"/>
              <a:buChar char="•"/>
              <a:defRPr sz="3200" b="0" i="0">
                <a:latin typeface="Arial"/>
              </a:defRPr>
            </a:lvl4pPr>
            <a:lvl5pPr marL="3674722" indent="-408302">
              <a:buFont typeface="Arial" panose="020B0604020202020204" pitchFamily="34" charset="0"/>
              <a:buChar char="•"/>
              <a:defRPr sz="2800" b="0" i="0">
                <a:latin typeface="Arial"/>
              </a:defRPr>
            </a:lvl5pPr>
            <a:lvl6pPr marL="4083025" indent="0">
              <a:buNone/>
              <a:defRPr/>
            </a:lvl6pPr>
            <a:lvl7pPr marL="4899630" indent="0">
              <a:buNone/>
              <a:defRPr/>
            </a:lvl7pPr>
            <a:lvl9pPr marL="6532840" indent="0">
              <a:buNone/>
              <a:defRPr/>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Content Placeholder 2"/>
          <p:cNvSpPr>
            <a:spLocks noGrp="1"/>
          </p:cNvSpPr>
          <p:nvPr>
            <p:ph idx="13"/>
          </p:nvPr>
        </p:nvSpPr>
        <p:spPr>
          <a:xfrm>
            <a:off x="9338302" y="3303055"/>
            <a:ext cx="7920000" cy="5419017"/>
          </a:xfrm>
        </p:spPr>
        <p:txBody>
          <a:bodyPr/>
          <a:lstStyle>
            <a:lvl1pPr>
              <a:defRPr sz="3600" b="0" i="0">
                <a:latin typeface="Arial"/>
                <a:cs typeface="Arial" pitchFamily="34" charset="0"/>
              </a:defRPr>
            </a:lvl1pPr>
            <a:lvl2pPr marL="1326983" indent="-510378">
              <a:buFont typeface="Arial" panose="020B0604020202020204" pitchFamily="34" charset="0"/>
              <a:buChar char="•"/>
              <a:defRPr sz="3600" b="0" i="0">
                <a:latin typeface="Arial"/>
                <a:cs typeface="Arial" panose="020B0604020202020204" pitchFamily="34" charset="0"/>
              </a:defRPr>
            </a:lvl2pPr>
            <a:lvl3pPr>
              <a:defRPr sz="3200" b="0" i="0">
                <a:latin typeface="Arial"/>
              </a:defRPr>
            </a:lvl3pPr>
            <a:lvl4pPr marL="2858117" indent="-408302">
              <a:buFont typeface="Arial" panose="020B0604020202020204" pitchFamily="34" charset="0"/>
              <a:buChar char="•"/>
              <a:defRPr sz="3200" b="0" i="0">
                <a:latin typeface="Arial"/>
              </a:defRPr>
            </a:lvl4pPr>
            <a:lvl5pPr marL="3674722" indent="-408302">
              <a:buFont typeface="Arial" panose="020B0604020202020204" pitchFamily="34" charset="0"/>
              <a:buChar char="•"/>
              <a:defRPr sz="2800" b="0" i="0">
                <a:latin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9784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914559" y="2401040"/>
            <a:ext cx="16380000" cy="6453592"/>
          </a:xfrm>
        </p:spPr>
        <p:txBody>
          <a:bodyPr/>
          <a:lstStyle/>
          <a:p>
            <a:pPr lvl="0"/>
            <a:r>
              <a:rPr lang="sv-SE" noProof="0"/>
              <a:t>Klicka på ikonen för att lägga till en bild</a:t>
            </a:r>
            <a:endParaRPr lang="sv-SE" noProof="0" dirty="0"/>
          </a:p>
        </p:txBody>
      </p:sp>
      <p:sp>
        <p:nvSpPr>
          <p:cNvPr id="3" name="Date Placeholder 3"/>
          <p:cNvSpPr>
            <a:spLocks noGrp="1"/>
          </p:cNvSpPr>
          <p:nvPr>
            <p:ph type="dt" sz="half" idx="14"/>
          </p:nvPr>
        </p:nvSpPr>
        <p:spPr/>
        <p:txBody>
          <a:bodyPr/>
          <a:lstStyle>
            <a:lvl1pPr>
              <a:defRPr/>
            </a:lvl1pPr>
          </a:lstStyle>
          <a:p>
            <a:fld id="{20C832D1-BDA9-B04D-9D8C-2F4D534D770C}" type="datetime1">
              <a:rPr lang="sv-SE" smtClean="0"/>
              <a:t>2023-09-20</a:t>
            </a:fld>
            <a:endParaRPr lang="sv-SE"/>
          </a:p>
        </p:txBody>
      </p:sp>
      <p:sp>
        <p:nvSpPr>
          <p:cNvPr id="4" name="Slide Number Placeholder 5"/>
          <p:cNvSpPr>
            <a:spLocks noGrp="1"/>
          </p:cNvSpPr>
          <p:nvPr>
            <p:ph type="sldNum" sz="quarter" idx="15"/>
          </p:nvPr>
        </p:nvSpPr>
        <p:spPr/>
        <p:txBody>
          <a:bodyPr/>
          <a:lstStyle>
            <a:lvl1pPr>
              <a:defRPr/>
            </a:lvl1pPr>
          </a:lstStyle>
          <a:p>
            <a:fld id="{F9C95BD0-DA40-594F-8BF4-06A679000FE7}" type="slidenum">
              <a:rPr lang="sv-SE"/>
              <a:pPr/>
              <a:t>‹#›</a:t>
            </a:fld>
            <a:endParaRPr lang="sv-SE"/>
          </a:p>
        </p:txBody>
      </p:sp>
      <p:sp>
        <p:nvSpPr>
          <p:cNvPr id="2" name="Rubrik 1">
            <a:extLst>
              <a:ext uri="{FF2B5EF4-FFF2-40B4-BE49-F238E27FC236}">
                <a16:creationId xmlns:a16="http://schemas.microsoft.com/office/drawing/2014/main" id="{DDE7A76D-FB9F-4FF7-AA2C-C812CD78962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1690247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2" name="Rubrik 1"/>
          <p:cNvSpPr>
            <a:spLocks noGrp="1"/>
          </p:cNvSpPr>
          <p:nvPr>
            <p:ph type="title"/>
          </p:nvPr>
        </p:nvSpPr>
        <p:spPr>
          <a:xfrm>
            <a:off x="914559" y="1155264"/>
            <a:ext cx="13860000" cy="1715029"/>
          </a:xfrm>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fld id="{46F30BE3-8DC3-5441-8625-150CDFE56E33}" type="datetime1">
              <a:rPr lang="sv-SE" smtClean="0"/>
              <a:t>2023-09-20</a:t>
            </a:fld>
            <a:endParaRPr lang="sv-SE"/>
          </a:p>
        </p:txBody>
      </p:sp>
      <p:sp>
        <p:nvSpPr>
          <p:cNvPr id="4" name="Platshållare för bildnummer 3"/>
          <p:cNvSpPr>
            <a:spLocks noGrp="1"/>
          </p:cNvSpPr>
          <p:nvPr>
            <p:ph type="sldNum" sz="quarter" idx="11"/>
          </p:nvPr>
        </p:nvSpPr>
        <p:spPr/>
        <p:txBody>
          <a:bodyPr/>
          <a:lstStyle/>
          <a:p>
            <a:fld id="{3D60BA4C-210D-FB42-8E24-06C6918CD2F8}" type="slidenum">
              <a:rPr lang="sv-SE" smtClean="0"/>
              <a:pPr/>
              <a:t>‹#›</a:t>
            </a:fld>
            <a:endParaRPr lang="sv-SE"/>
          </a:p>
        </p:txBody>
      </p:sp>
      <p:sp>
        <p:nvSpPr>
          <p:cNvPr id="6" name="Content Placeholder 2"/>
          <p:cNvSpPr>
            <a:spLocks noGrp="1"/>
          </p:cNvSpPr>
          <p:nvPr>
            <p:ph idx="1"/>
          </p:nvPr>
        </p:nvSpPr>
        <p:spPr>
          <a:xfrm>
            <a:off x="914559" y="3303055"/>
            <a:ext cx="13860000" cy="5419017"/>
          </a:xfrm>
        </p:spPr>
        <p:txBody>
          <a:bodyPr/>
          <a:lstStyle>
            <a:lvl1pPr marL="0" indent="0">
              <a:buFontTx/>
              <a:buNone/>
              <a:defRPr sz="3600" b="0" i="0">
                <a:latin typeface="Arial" pitchFamily="34" charset="0"/>
                <a:cs typeface="Arial" pitchFamily="34" charset="0"/>
              </a:defRPr>
            </a:lvl1pPr>
            <a:lvl2pPr>
              <a:buFontTx/>
              <a:buNone/>
              <a:defRPr sz="3600" b="0" i="0">
                <a:latin typeface="Sabon LT Std"/>
                <a:cs typeface="Sabon LT Std" pitchFamily="18" charset="0"/>
              </a:defRPr>
            </a:lvl2pPr>
            <a:lvl3pPr>
              <a:buFontTx/>
              <a:buNone/>
              <a:defRPr sz="3200" b="0" i="0"/>
            </a:lvl3pPr>
            <a:lvl4pPr>
              <a:buFontTx/>
              <a:buNone/>
              <a:defRPr sz="2900" b="0" i="0"/>
            </a:lvl4pPr>
            <a:lvl5pPr>
              <a:buFontTx/>
              <a:buNone/>
              <a:defRPr sz="2100" b="0" i="0"/>
            </a:lvl5pPr>
          </a:lstStyle>
          <a:p>
            <a:pPr lvl="0"/>
            <a:r>
              <a:rPr lang="sv-SE"/>
              <a:t>Klicka här för att ändra format på bakgrundstexten</a:t>
            </a:r>
          </a:p>
        </p:txBody>
      </p:sp>
    </p:spTree>
    <p:extLst>
      <p:ext uri="{BB962C8B-B14F-4D97-AF65-F5344CB8AC3E}">
        <p14:creationId xmlns:p14="http://schemas.microsoft.com/office/powerpoint/2010/main" val="3592430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559" y="1155264"/>
            <a:ext cx="13860000" cy="17150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63321" tIns="81660" rIns="163321" bIns="81660" numCol="1" anchor="ctr" anchorCtr="0" compatLnSpc="1">
            <a:prstTxWarp prst="textNoShape">
              <a:avLst/>
            </a:prstTxWarp>
          </a:bodyPr>
          <a:lstStyle/>
          <a:p>
            <a:pPr lvl="0"/>
            <a:r>
              <a:rPr lang="sv-SE" dirty="0"/>
              <a:t>Klicka här för att ändra format</a:t>
            </a:r>
          </a:p>
        </p:txBody>
      </p:sp>
      <p:sp>
        <p:nvSpPr>
          <p:cNvPr id="1027" name="Text Placeholder 2"/>
          <p:cNvSpPr>
            <a:spLocks noGrp="1"/>
          </p:cNvSpPr>
          <p:nvPr>
            <p:ph type="body" idx="1"/>
          </p:nvPr>
        </p:nvSpPr>
        <p:spPr bwMode="auto">
          <a:xfrm>
            <a:off x="914560" y="3341926"/>
            <a:ext cx="13860000" cy="54190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63321" tIns="81660" rIns="163321" bIns="81660" numCol="1" anchor="t" anchorCtr="0" compatLnSpc="1">
            <a:prstTxWarp prst="textNoShape">
              <a:avLst/>
            </a:prstTxWarp>
          </a:bodyPr>
          <a:lstStyle/>
          <a:p>
            <a:pPr lvl="0"/>
            <a:r>
              <a:rPr lang="sv-SE" dirty="0"/>
              <a:t>Sed ut </a:t>
            </a:r>
            <a:r>
              <a:rPr lang="sv-SE" dirty="0" err="1"/>
              <a:t>perspiciatis</a:t>
            </a:r>
            <a:r>
              <a:rPr lang="sv-SE" dirty="0"/>
              <a:t> </a:t>
            </a:r>
            <a:r>
              <a:rPr lang="sv-SE" dirty="0" err="1"/>
              <a:t>unde</a:t>
            </a:r>
            <a:r>
              <a:rPr lang="sv-SE" dirty="0"/>
              <a:t> </a:t>
            </a:r>
            <a:r>
              <a:rPr lang="sv-SE" dirty="0" err="1"/>
              <a:t>omnis</a:t>
            </a:r>
            <a:r>
              <a:rPr lang="sv-SE" dirty="0"/>
              <a:t> iste </a:t>
            </a:r>
            <a:r>
              <a:rPr lang="sv-SE" dirty="0" err="1"/>
              <a:t>natus</a:t>
            </a:r>
            <a:r>
              <a:rPr lang="sv-SE" dirty="0"/>
              <a:t> </a:t>
            </a:r>
            <a:r>
              <a:rPr lang="sv-SE" dirty="0" err="1"/>
              <a:t>error</a:t>
            </a:r>
            <a:r>
              <a:rPr lang="sv-SE" dirty="0"/>
              <a:t> </a:t>
            </a:r>
            <a:r>
              <a:rPr lang="sv-SE" dirty="0" err="1"/>
              <a:t>sit</a:t>
            </a:r>
            <a:r>
              <a:rPr lang="sv-SE" dirty="0"/>
              <a:t> </a:t>
            </a:r>
            <a:r>
              <a:rPr lang="sv-SE" dirty="0" err="1"/>
              <a:t>voluptatem</a:t>
            </a:r>
            <a:r>
              <a:rPr lang="sv-SE" dirty="0"/>
              <a:t> </a:t>
            </a:r>
            <a:r>
              <a:rPr lang="sv-SE" dirty="0" err="1"/>
              <a:t>accusantium</a:t>
            </a:r>
            <a:r>
              <a:rPr lang="sv-SE" dirty="0"/>
              <a:t> </a:t>
            </a:r>
            <a:r>
              <a:rPr lang="sv-SE" dirty="0" err="1"/>
              <a:t>doloremque</a:t>
            </a:r>
            <a:r>
              <a:rPr lang="sv-SE" dirty="0"/>
              <a:t> </a:t>
            </a:r>
            <a:r>
              <a:rPr lang="sv-SE" dirty="0" err="1"/>
              <a:t>laudantium</a:t>
            </a:r>
            <a:r>
              <a:rPr lang="sv-SE" dirty="0"/>
              <a:t>, </a:t>
            </a:r>
            <a:r>
              <a:rPr lang="sv-SE" dirty="0" err="1"/>
              <a:t>totam</a:t>
            </a:r>
            <a:r>
              <a:rPr lang="sv-SE" dirty="0"/>
              <a:t> rem </a:t>
            </a:r>
            <a:r>
              <a:rPr lang="sv-SE" dirty="0" err="1"/>
              <a:t>aperiam</a:t>
            </a:r>
            <a:r>
              <a:rPr lang="sv-SE" dirty="0"/>
              <a:t>, </a:t>
            </a:r>
            <a:r>
              <a:rPr lang="sv-SE" dirty="0" err="1"/>
              <a:t>eaque</a:t>
            </a:r>
            <a:r>
              <a:rPr lang="sv-SE" dirty="0"/>
              <a:t> </a:t>
            </a:r>
            <a:r>
              <a:rPr lang="sv-SE" dirty="0" err="1"/>
              <a:t>ipsa</a:t>
            </a:r>
            <a:r>
              <a:rPr lang="sv-SE" dirty="0"/>
              <a:t> </a:t>
            </a:r>
            <a:r>
              <a:rPr lang="sv-SE" dirty="0" err="1"/>
              <a:t>quae</a:t>
            </a:r>
            <a:r>
              <a:rPr lang="sv-SE" dirty="0"/>
              <a:t> ab </a:t>
            </a:r>
            <a:r>
              <a:rPr lang="sv-SE" dirty="0" err="1"/>
              <a:t>illo</a:t>
            </a:r>
            <a:r>
              <a:rPr lang="sv-SE" dirty="0"/>
              <a:t> </a:t>
            </a:r>
            <a:r>
              <a:rPr lang="sv-SE" dirty="0" err="1"/>
              <a:t>inventore</a:t>
            </a:r>
            <a:r>
              <a:rPr lang="sv-SE" dirty="0"/>
              <a:t> </a:t>
            </a:r>
            <a:r>
              <a:rPr lang="sv-SE" dirty="0" err="1"/>
              <a:t>veritatis</a:t>
            </a:r>
            <a:r>
              <a:rPr lang="sv-SE" dirty="0"/>
              <a:t> et </a:t>
            </a:r>
            <a:r>
              <a:rPr lang="sv-SE" dirty="0" err="1"/>
              <a:t>quasi</a:t>
            </a:r>
            <a:r>
              <a:rPr lang="sv-SE" dirty="0"/>
              <a:t> </a:t>
            </a:r>
            <a:r>
              <a:rPr lang="sv-SE" dirty="0" err="1"/>
              <a:t>architecto</a:t>
            </a:r>
            <a:r>
              <a:rPr lang="sv-SE" dirty="0"/>
              <a:t> </a:t>
            </a:r>
            <a:r>
              <a:rPr lang="sv-SE" dirty="0" err="1"/>
              <a:t>beatae</a:t>
            </a:r>
            <a:r>
              <a:rPr lang="sv-SE" dirty="0"/>
              <a:t> vitae </a:t>
            </a:r>
            <a:r>
              <a:rPr lang="sv-SE" dirty="0" err="1"/>
              <a:t>dicta</a:t>
            </a:r>
            <a:r>
              <a:rPr lang="sv-SE" dirty="0"/>
              <a:t> sunt </a:t>
            </a:r>
            <a:r>
              <a:rPr lang="sv-SE" dirty="0" err="1"/>
              <a:t>explicabo</a:t>
            </a:r>
            <a:r>
              <a:rPr lang="sv-SE" dirty="0"/>
              <a:t>. Nemo </a:t>
            </a:r>
            <a:r>
              <a:rPr lang="sv-SE" dirty="0" err="1"/>
              <a:t>enim</a:t>
            </a:r>
            <a:r>
              <a:rPr lang="sv-SE" dirty="0"/>
              <a:t> </a:t>
            </a:r>
            <a:r>
              <a:rPr lang="sv-SE" dirty="0" err="1"/>
              <a:t>ipsam</a:t>
            </a:r>
            <a:r>
              <a:rPr lang="sv-SE" dirty="0"/>
              <a:t> </a:t>
            </a:r>
            <a:r>
              <a:rPr lang="sv-SE" dirty="0" err="1"/>
              <a:t>voluptatem</a:t>
            </a:r>
            <a:r>
              <a:rPr lang="sv-SE" dirty="0"/>
              <a:t> </a:t>
            </a:r>
            <a:r>
              <a:rPr lang="sv-SE" dirty="0" err="1"/>
              <a:t>quia</a:t>
            </a:r>
            <a:r>
              <a:rPr lang="sv-SE" dirty="0"/>
              <a:t> </a:t>
            </a:r>
            <a:r>
              <a:rPr lang="sv-SE" dirty="0" err="1"/>
              <a:t>voluptas</a:t>
            </a:r>
            <a:r>
              <a:rPr lang="sv-SE" dirty="0"/>
              <a:t> </a:t>
            </a:r>
            <a:r>
              <a:rPr lang="sv-SE" dirty="0" err="1"/>
              <a:t>sit</a:t>
            </a:r>
            <a:r>
              <a:rPr lang="sv-SE" dirty="0"/>
              <a:t> </a:t>
            </a:r>
            <a:r>
              <a:rPr lang="sv-SE" dirty="0" err="1"/>
              <a:t>aspernatur</a:t>
            </a:r>
            <a:r>
              <a:rPr lang="sv-SE" dirty="0"/>
              <a:t> </a:t>
            </a:r>
            <a:r>
              <a:rPr lang="sv-SE" dirty="0" err="1"/>
              <a:t>aut</a:t>
            </a:r>
            <a:r>
              <a:rPr lang="sv-SE" dirty="0"/>
              <a:t> </a:t>
            </a:r>
            <a:r>
              <a:rPr lang="sv-SE" dirty="0" err="1"/>
              <a:t>odit</a:t>
            </a:r>
            <a:r>
              <a:rPr lang="sv-SE" dirty="0"/>
              <a:t> </a:t>
            </a:r>
            <a:r>
              <a:rPr lang="sv-SE" dirty="0" err="1"/>
              <a:t>aut</a:t>
            </a:r>
            <a:r>
              <a:rPr lang="sv-SE" dirty="0"/>
              <a:t> </a:t>
            </a:r>
            <a:r>
              <a:rPr lang="sv-SE" dirty="0" err="1"/>
              <a:t>fugit</a:t>
            </a:r>
            <a:r>
              <a:rPr lang="sv-SE" dirty="0"/>
              <a:t>, sed </a:t>
            </a:r>
            <a:r>
              <a:rPr lang="sv-SE" dirty="0" err="1"/>
              <a:t>quia</a:t>
            </a:r>
            <a:r>
              <a:rPr lang="sv-SE" dirty="0"/>
              <a:t> </a:t>
            </a:r>
            <a:r>
              <a:rPr lang="sv-SE" dirty="0" err="1"/>
              <a:t>consequuntur</a:t>
            </a:r>
            <a:r>
              <a:rPr lang="sv-SE" dirty="0"/>
              <a:t> </a:t>
            </a:r>
            <a:r>
              <a:rPr lang="sv-SE" dirty="0" err="1"/>
              <a:t>magni</a:t>
            </a:r>
            <a:r>
              <a:rPr lang="sv-SE" dirty="0"/>
              <a:t> </a:t>
            </a:r>
            <a:r>
              <a:rPr lang="sv-SE" dirty="0" err="1"/>
              <a:t>dolores</a:t>
            </a:r>
            <a:r>
              <a:rPr lang="sv-SE" dirty="0"/>
              <a:t> </a:t>
            </a:r>
            <a:r>
              <a:rPr lang="sv-SE" dirty="0" err="1"/>
              <a:t>eos</a:t>
            </a:r>
            <a:r>
              <a:rPr lang="sv-SE" dirty="0"/>
              <a:t> </a:t>
            </a:r>
            <a:r>
              <a:rPr lang="sv-SE" dirty="0" err="1"/>
              <a:t>qui</a:t>
            </a:r>
            <a:r>
              <a:rPr lang="sv-SE" dirty="0"/>
              <a:t> </a:t>
            </a:r>
            <a:r>
              <a:rPr lang="sv-SE" dirty="0" err="1"/>
              <a:t>ratione</a:t>
            </a:r>
            <a:r>
              <a:rPr lang="sv-SE" dirty="0"/>
              <a:t> </a:t>
            </a:r>
            <a:r>
              <a:rPr lang="sv-SE" dirty="0" err="1"/>
              <a:t>voluptatem</a:t>
            </a:r>
            <a:r>
              <a:rPr lang="sv-SE" dirty="0"/>
              <a:t> </a:t>
            </a:r>
            <a:r>
              <a:rPr lang="sv-SE" dirty="0" err="1"/>
              <a:t>sequi</a:t>
            </a:r>
            <a:r>
              <a:rPr lang="sv-SE" dirty="0"/>
              <a:t> </a:t>
            </a:r>
            <a:r>
              <a:rPr lang="sv-SE" dirty="0" err="1"/>
              <a:t>nesciunt</a:t>
            </a:r>
            <a:r>
              <a:rPr lang="sv-SE" dirty="0"/>
              <a:t>. </a:t>
            </a:r>
            <a:r>
              <a:rPr lang="sv-SE" dirty="0" err="1"/>
              <a:t>Neque</a:t>
            </a:r>
            <a:r>
              <a:rPr lang="sv-SE" dirty="0"/>
              <a:t> </a:t>
            </a:r>
            <a:r>
              <a:rPr lang="sv-SE" dirty="0" err="1"/>
              <a:t>porro</a:t>
            </a:r>
            <a:r>
              <a:rPr lang="sv-SE" dirty="0"/>
              <a:t> </a:t>
            </a:r>
            <a:r>
              <a:rPr lang="sv-SE" dirty="0" err="1"/>
              <a:t>quisquam</a:t>
            </a:r>
            <a:r>
              <a:rPr lang="sv-SE" dirty="0"/>
              <a:t> est, </a:t>
            </a:r>
            <a:r>
              <a:rPr lang="sv-SE" dirty="0" err="1"/>
              <a:t>qui</a:t>
            </a:r>
            <a:r>
              <a:rPr lang="sv-SE" dirty="0"/>
              <a:t> </a:t>
            </a:r>
            <a:r>
              <a:rPr lang="sv-SE" dirty="0" err="1"/>
              <a:t>dolorem</a:t>
            </a:r>
            <a:r>
              <a:rPr lang="sv-SE" dirty="0"/>
              <a:t> </a:t>
            </a:r>
            <a:r>
              <a:rPr lang="sv-SE" dirty="0" err="1"/>
              <a:t>ipsum</a:t>
            </a:r>
            <a:r>
              <a:rPr lang="sv-SE" dirty="0"/>
              <a:t> </a:t>
            </a:r>
            <a:r>
              <a:rPr lang="sv-SE" dirty="0" err="1"/>
              <a:t>quia</a:t>
            </a:r>
            <a:r>
              <a:rPr lang="sv-SE" dirty="0"/>
              <a:t> </a:t>
            </a:r>
            <a:r>
              <a:rPr lang="sv-SE" dirty="0" err="1"/>
              <a:t>dolor</a:t>
            </a:r>
            <a:endParaRPr lang="sv-SE" dirty="0"/>
          </a:p>
        </p:txBody>
      </p:sp>
      <p:sp>
        <p:nvSpPr>
          <p:cNvPr id="4" name="Date Placeholder 3"/>
          <p:cNvSpPr>
            <a:spLocks noGrp="1"/>
          </p:cNvSpPr>
          <p:nvPr>
            <p:ph type="dt" sz="half" idx="2"/>
          </p:nvPr>
        </p:nvSpPr>
        <p:spPr>
          <a:xfrm>
            <a:off x="914559" y="9537468"/>
            <a:ext cx="4267941" cy="547857"/>
          </a:xfrm>
          <a:prstGeom prst="rect">
            <a:avLst/>
          </a:prstGeom>
        </p:spPr>
        <p:txBody>
          <a:bodyPr vert="horz" wrap="square" lIns="163321" tIns="81660" rIns="163321" bIns="81660" numCol="1" anchor="ctr" anchorCtr="0" compatLnSpc="1">
            <a:prstTxWarp prst="textNoShape">
              <a:avLst/>
            </a:prstTxWarp>
          </a:bodyPr>
          <a:lstStyle>
            <a:lvl1pPr>
              <a:defRPr sz="1800">
                <a:cs typeface="Arial" charset="0"/>
              </a:defRPr>
            </a:lvl1pPr>
          </a:lstStyle>
          <a:p>
            <a:fld id="{2BA820A5-770D-404F-A174-9D9E0C5D6C03}" type="datetime1">
              <a:rPr lang="sv-SE" smtClean="0"/>
              <a:t>2023-09-20</a:t>
            </a:fld>
            <a:endParaRPr lang="sv-SE"/>
          </a:p>
        </p:txBody>
      </p:sp>
      <p:sp>
        <p:nvSpPr>
          <p:cNvPr id="6" name="Slide Number Placeholder 5"/>
          <p:cNvSpPr>
            <a:spLocks noGrp="1"/>
          </p:cNvSpPr>
          <p:nvPr>
            <p:ph type="sldNum" sz="quarter" idx="4"/>
          </p:nvPr>
        </p:nvSpPr>
        <p:spPr>
          <a:xfrm>
            <a:off x="13108675" y="9537468"/>
            <a:ext cx="4267941" cy="547857"/>
          </a:xfrm>
          <a:prstGeom prst="rect">
            <a:avLst/>
          </a:prstGeom>
        </p:spPr>
        <p:txBody>
          <a:bodyPr vert="horz" wrap="square" lIns="163321" tIns="81660" rIns="163321" bIns="81660" numCol="1" anchor="ctr" anchorCtr="0" compatLnSpc="1">
            <a:prstTxWarp prst="textNoShape">
              <a:avLst/>
            </a:prstTxWarp>
          </a:bodyPr>
          <a:lstStyle>
            <a:lvl1pPr algn="r">
              <a:defRPr sz="1800">
                <a:cs typeface="Arial" charset="0"/>
              </a:defRPr>
            </a:lvl1pPr>
          </a:lstStyle>
          <a:p>
            <a:fld id="{3D60BA4C-210D-FB42-8E24-06C6918CD2F8}" type="slidenum">
              <a:rPr lang="sv-SE"/>
              <a:pPr/>
              <a:t>‹#›</a:t>
            </a:fld>
            <a:endParaRPr lang="sv-SE"/>
          </a:p>
        </p:txBody>
      </p:sp>
      <p:pic>
        <p:nvPicPr>
          <p:cNvPr id="1030" name="Picture 8">
            <a:extLst>
              <a:ext uri="{C183D7F6-B498-43B3-948B-1728B52AA6E4}">
                <adec:decorative xmlns:adec="http://schemas.microsoft.com/office/drawing/2017/decorative" val="1"/>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bwMode="auto">
          <a:xfrm>
            <a:off x="16179710" y="605519"/>
            <a:ext cx="1484998" cy="10708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9" r:id="rId4"/>
    <p:sldLayoutId id="2147483768" r:id="rId5"/>
    <p:sldLayoutId id="2147483777" r:id="rId6"/>
  </p:sldLayoutIdLst>
  <p:hf hdr="0" ftr="0"/>
  <p:txStyles>
    <p:titleStyle>
      <a:lvl1pPr algn="l" defTabSz="816605" rtl="0" eaLnBrk="1" fontAlgn="base" hangingPunct="1">
        <a:lnSpc>
          <a:spcPts val="4800"/>
        </a:lnSpc>
        <a:spcBef>
          <a:spcPct val="0"/>
        </a:spcBef>
        <a:spcAft>
          <a:spcPct val="0"/>
        </a:spcAft>
        <a:defRPr sz="4400" b="1" kern="1200">
          <a:solidFill>
            <a:srgbClr val="2E78BA"/>
          </a:solidFill>
          <a:latin typeface="Arial" pitchFamily="34" charset="0"/>
          <a:ea typeface="ＭＳ Ｐゴシック" pitchFamily="68" charset="-128"/>
          <a:cs typeface="Arial" pitchFamily="34" charset="0"/>
        </a:defRPr>
      </a:lvl1pPr>
      <a:lvl2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2pPr>
      <a:lvl3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3pPr>
      <a:lvl4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4pPr>
      <a:lvl5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5pPr>
      <a:lvl6pPr marL="816605"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6pPr>
      <a:lvl7pPr marL="1633210"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7pPr>
      <a:lvl8pPr marL="2449815"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8pPr>
      <a:lvl9pPr marL="3266420"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9pPr>
    </p:titleStyle>
    <p:bodyStyle>
      <a:lvl1pPr marL="317569" indent="-317569" algn="l" defTabSz="816605" rtl="0" eaLnBrk="1" fontAlgn="base" hangingPunct="1">
        <a:spcBef>
          <a:spcPct val="20000"/>
        </a:spcBef>
        <a:spcAft>
          <a:spcPct val="0"/>
        </a:spcAft>
        <a:buFont typeface="Arial" charset="0"/>
        <a:buChar char="•"/>
        <a:defRPr lang="sv-SE" sz="3600" kern="1200" dirty="0">
          <a:solidFill>
            <a:schemeClr val="tx1"/>
          </a:solidFill>
          <a:latin typeface="Arial" pitchFamily="34" charset="0"/>
          <a:ea typeface="ＭＳ Ｐゴシック" pitchFamily="68" charset="-128"/>
          <a:cs typeface="Arial" pitchFamily="34" charset="0"/>
        </a:defRPr>
      </a:lvl1pPr>
      <a:lvl2pPr marL="1326983" indent="-510378" algn="l" defTabSz="816605" rtl="0" eaLnBrk="1" fontAlgn="base" hangingPunct="1">
        <a:spcBef>
          <a:spcPct val="20000"/>
        </a:spcBef>
        <a:spcAft>
          <a:spcPct val="0"/>
        </a:spcAft>
        <a:buFont typeface="Arial" charset="0"/>
        <a:buChar char="–"/>
        <a:defRPr sz="3600" kern="1200">
          <a:solidFill>
            <a:schemeClr val="tx1"/>
          </a:solidFill>
          <a:latin typeface="+mn-lt"/>
          <a:ea typeface="ＭＳ Ｐゴシック" pitchFamily="68" charset="-128"/>
          <a:cs typeface="Sabon LT Std"/>
        </a:defRPr>
      </a:lvl2pPr>
      <a:lvl3pPr marL="2041512" indent="-408302" algn="l" defTabSz="816605" rtl="0" eaLnBrk="1" fontAlgn="base" hangingPunct="1">
        <a:spcBef>
          <a:spcPct val="20000"/>
        </a:spcBef>
        <a:spcAft>
          <a:spcPct val="0"/>
        </a:spcAft>
        <a:buFont typeface="Arial" charset="0"/>
        <a:buChar char="•"/>
        <a:defRPr sz="3200" i="0" kern="1200">
          <a:solidFill>
            <a:schemeClr val="tx1"/>
          </a:solidFill>
          <a:latin typeface="+mn-lt"/>
          <a:ea typeface="ＭＳ Ｐゴシック" pitchFamily="68" charset="-128"/>
          <a:cs typeface="Sabon LT Std"/>
        </a:defRPr>
      </a:lvl3pPr>
      <a:lvl4pPr marL="2858117" indent="-408302" algn="l" defTabSz="816605" rtl="0" eaLnBrk="1" fontAlgn="base" hangingPunct="1">
        <a:spcBef>
          <a:spcPct val="20000"/>
        </a:spcBef>
        <a:spcAft>
          <a:spcPct val="0"/>
        </a:spcAft>
        <a:buFont typeface="Arial" charset="0"/>
        <a:buChar char="–"/>
        <a:defRPr sz="3200" kern="1200">
          <a:solidFill>
            <a:schemeClr val="tx1"/>
          </a:solidFill>
          <a:latin typeface="+mn-lt"/>
          <a:ea typeface="ＭＳ Ｐゴシック" pitchFamily="68" charset="-128"/>
          <a:cs typeface="Sabon LT Std"/>
        </a:defRPr>
      </a:lvl4pPr>
      <a:lvl5pPr marL="3674722" indent="-408302" algn="l" defTabSz="816605" rtl="0" eaLnBrk="1" fontAlgn="base" hangingPunct="1">
        <a:spcBef>
          <a:spcPct val="20000"/>
        </a:spcBef>
        <a:spcAft>
          <a:spcPct val="0"/>
        </a:spcAft>
        <a:buFont typeface="Arial" charset="0"/>
        <a:buChar char="»"/>
        <a:defRPr sz="2800" i="0" kern="1200">
          <a:solidFill>
            <a:schemeClr val="tx1"/>
          </a:solidFill>
          <a:latin typeface="+mn-lt"/>
          <a:ea typeface="ＭＳ Ｐゴシック" pitchFamily="68" charset="-128"/>
          <a:cs typeface="Sabon LT Std"/>
        </a:defRPr>
      </a:lvl5pPr>
      <a:lvl6pPr marL="4491327" indent="-408302" algn="l" defTabSz="816605" rtl="0" eaLnBrk="1" latinLnBrk="0" hangingPunct="1">
        <a:spcBef>
          <a:spcPct val="20000"/>
        </a:spcBef>
        <a:buFont typeface="Arial"/>
        <a:buChar char="•"/>
        <a:defRPr sz="2800" kern="1200">
          <a:solidFill>
            <a:schemeClr val="tx1"/>
          </a:solidFill>
          <a:latin typeface="+mn-lt"/>
          <a:ea typeface="+mn-ea"/>
          <a:cs typeface="+mn-cs"/>
        </a:defRPr>
      </a:lvl6pPr>
      <a:lvl7pPr marL="5307932" indent="-408302" algn="l" defTabSz="816605" rtl="0" eaLnBrk="1" latinLnBrk="0" hangingPunct="1">
        <a:spcBef>
          <a:spcPct val="20000"/>
        </a:spcBef>
        <a:buFont typeface="Arial"/>
        <a:buChar char="•"/>
        <a:defRPr sz="2400" kern="1200">
          <a:solidFill>
            <a:schemeClr val="tx1"/>
          </a:solidFill>
          <a:latin typeface="+mn-lt"/>
          <a:ea typeface="+mn-ea"/>
          <a:cs typeface="+mn-cs"/>
        </a:defRPr>
      </a:lvl7pPr>
      <a:lvl8pPr marL="6124537" indent="-408302" algn="l" defTabSz="816605" rtl="0" eaLnBrk="1" latinLnBrk="0" hangingPunct="1">
        <a:spcBef>
          <a:spcPct val="20000"/>
        </a:spcBef>
        <a:buFont typeface="Arial"/>
        <a:buChar char="•"/>
        <a:defRPr sz="2400" kern="1200">
          <a:solidFill>
            <a:schemeClr val="tx1"/>
          </a:solidFill>
          <a:latin typeface="+mn-lt"/>
          <a:ea typeface="+mn-ea"/>
          <a:cs typeface="+mn-cs"/>
        </a:defRPr>
      </a:lvl8pPr>
      <a:lvl9pPr marL="6941142" indent="-408302" algn="l" defTabSz="81660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816605" rtl="0" eaLnBrk="1" latinLnBrk="0" hangingPunct="1">
        <a:defRPr sz="3200" kern="1200">
          <a:solidFill>
            <a:schemeClr val="tx1"/>
          </a:solidFill>
          <a:latin typeface="+mn-lt"/>
          <a:ea typeface="+mn-ea"/>
          <a:cs typeface="+mn-cs"/>
        </a:defRPr>
      </a:lvl1pPr>
      <a:lvl2pPr marL="816605" algn="l" defTabSz="816605" rtl="0" eaLnBrk="1" latinLnBrk="0" hangingPunct="1">
        <a:defRPr sz="3200" kern="1200">
          <a:solidFill>
            <a:schemeClr val="tx1"/>
          </a:solidFill>
          <a:latin typeface="+mn-lt"/>
          <a:ea typeface="+mn-ea"/>
          <a:cs typeface="+mn-cs"/>
        </a:defRPr>
      </a:lvl2pPr>
      <a:lvl3pPr marL="1633210" algn="l" defTabSz="816605" rtl="0" eaLnBrk="1" latinLnBrk="0" hangingPunct="1">
        <a:defRPr sz="3200" kern="1200">
          <a:solidFill>
            <a:schemeClr val="tx1"/>
          </a:solidFill>
          <a:latin typeface="+mn-lt"/>
          <a:ea typeface="+mn-ea"/>
          <a:cs typeface="+mn-cs"/>
        </a:defRPr>
      </a:lvl3pPr>
      <a:lvl4pPr marL="2449815" algn="l" defTabSz="816605" rtl="0" eaLnBrk="1" latinLnBrk="0" hangingPunct="1">
        <a:defRPr sz="3200" kern="1200">
          <a:solidFill>
            <a:schemeClr val="tx1"/>
          </a:solidFill>
          <a:latin typeface="+mn-lt"/>
          <a:ea typeface="+mn-ea"/>
          <a:cs typeface="+mn-cs"/>
        </a:defRPr>
      </a:lvl4pPr>
      <a:lvl5pPr marL="3266420" algn="l" defTabSz="816605" rtl="0" eaLnBrk="1" latinLnBrk="0" hangingPunct="1">
        <a:defRPr sz="3200" kern="1200">
          <a:solidFill>
            <a:schemeClr val="tx1"/>
          </a:solidFill>
          <a:latin typeface="+mn-lt"/>
          <a:ea typeface="+mn-ea"/>
          <a:cs typeface="+mn-cs"/>
        </a:defRPr>
      </a:lvl5pPr>
      <a:lvl6pPr marL="4083025" algn="l" defTabSz="816605" rtl="0" eaLnBrk="1" latinLnBrk="0" hangingPunct="1">
        <a:defRPr sz="3200" kern="1200">
          <a:solidFill>
            <a:schemeClr val="tx1"/>
          </a:solidFill>
          <a:latin typeface="+mn-lt"/>
          <a:ea typeface="+mn-ea"/>
          <a:cs typeface="+mn-cs"/>
        </a:defRPr>
      </a:lvl6pPr>
      <a:lvl7pPr marL="4899630" algn="l" defTabSz="816605" rtl="0" eaLnBrk="1" latinLnBrk="0" hangingPunct="1">
        <a:defRPr sz="3200" kern="1200">
          <a:solidFill>
            <a:schemeClr val="tx1"/>
          </a:solidFill>
          <a:latin typeface="+mn-lt"/>
          <a:ea typeface="+mn-ea"/>
          <a:cs typeface="+mn-cs"/>
        </a:defRPr>
      </a:lvl7pPr>
      <a:lvl8pPr marL="5716234" algn="l" defTabSz="816605" rtl="0" eaLnBrk="1" latinLnBrk="0" hangingPunct="1">
        <a:defRPr sz="3200" kern="1200">
          <a:solidFill>
            <a:schemeClr val="tx1"/>
          </a:solidFill>
          <a:latin typeface="+mn-lt"/>
          <a:ea typeface="+mn-ea"/>
          <a:cs typeface="+mn-cs"/>
        </a:defRPr>
      </a:lvl8pPr>
      <a:lvl9pPr marL="6532839" algn="l" defTabSz="816605"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43DE6752-6EC7-DF27-847F-0D0BA35CC2F3}"/>
              </a:ext>
            </a:extLst>
          </p:cNvPr>
          <p:cNvSpPr>
            <a:spLocks noGrp="1"/>
          </p:cNvSpPr>
          <p:nvPr>
            <p:ph type="title"/>
          </p:nvPr>
        </p:nvSpPr>
        <p:spPr>
          <a:xfrm>
            <a:off x="914559" y="710588"/>
            <a:ext cx="13860000" cy="1715029"/>
          </a:xfrm>
        </p:spPr>
        <p:txBody>
          <a:bodyPr/>
          <a:lstStyle/>
          <a:p>
            <a:r>
              <a:rPr lang="sv-SE" dirty="0"/>
              <a:t>Högläsning från förordet:</a:t>
            </a:r>
          </a:p>
        </p:txBody>
      </p:sp>
      <p:sp>
        <p:nvSpPr>
          <p:cNvPr id="5" name="Platshållare för datum 4">
            <a:extLst>
              <a:ext uri="{FF2B5EF4-FFF2-40B4-BE49-F238E27FC236}">
                <a16:creationId xmlns:a16="http://schemas.microsoft.com/office/drawing/2014/main" id="{226C98B9-AC2C-A58E-7AD2-60314EFD6371}"/>
              </a:ext>
            </a:extLst>
          </p:cNvPr>
          <p:cNvSpPr>
            <a:spLocks noGrp="1"/>
          </p:cNvSpPr>
          <p:nvPr>
            <p:ph type="dt" sz="half" idx="10"/>
          </p:nvPr>
        </p:nvSpPr>
        <p:spPr>
          <a:xfrm>
            <a:off x="914559" y="9537468"/>
            <a:ext cx="4267941" cy="547857"/>
          </a:xfrm>
        </p:spPr>
        <p:txBody>
          <a:bodyPr wrap="square" anchor="ctr">
            <a:normAutofit/>
          </a:bodyPr>
          <a:lstStyle/>
          <a:p>
            <a:pPr marL="0" marR="0" lvl="0" indent="0" algn="l" defTabSz="816605" rtl="0" eaLnBrk="1" fontAlgn="base" latinLnBrk="0" hangingPunct="1">
              <a:lnSpc>
                <a:spcPct val="100000"/>
              </a:lnSpc>
              <a:spcBef>
                <a:spcPct val="0"/>
              </a:spcBef>
              <a:spcAft>
                <a:spcPts val="600"/>
              </a:spcAft>
              <a:buClrTx/>
              <a:buSzTx/>
              <a:buFontTx/>
              <a:buNone/>
              <a:tabLst/>
              <a:defRPr/>
            </a:pPr>
            <a:fld id="{EF74FC34-CF51-934F-B8BF-4422A5ACD8FA}" type="datetime1">
              <a:rPr kumimoji="0" lang="sv-SE" sz="1800" b="0" i="0" u="none" strike="noStrike" kern="1200" cap="none" spc="0" normalizeH="0" baseline="0" noProof="0" smtClean="0">
                <a:ln>
                  <a:noFill/>
                </a:ln>
                <a:solidFill>
                  <a:prstClr val="black"/>
                </a:solidFill>
                <a:effectLst/>
                <a:uLnTx/>
                <a:uFillTx/>
                <a:latin typeface="Arial" charset="0"/>
                <a:ea typeface="ＭＳ Ｐゴシック" charset="0"/>
                <a:cs typeface="Arial" charset="0"/>
              </a:rPr>
              <a:pPr marL="0" marR="0" lvl="0" indent="0" algn="l" defTabSz="816605" rtl="0" eaLnBrk="1" fontAlgn="base" latinLnBrk="0" hangingPunct="1">
                <a:lnSpc>
                  <a:spcPct val="100000"/>
                </a:lnSpc>
                <a:spcBef>
                  <a:spcPct val="0"/>
                </a:spcBef>
                <a:spcAft>
                  <a:spcPts val="600"/>
                </a:spcAft>
                <a:buClrTx/>
                <a:buSzTx/>
                <a:buFontTx/>
                <a:buNone/>
                <a:tabLst/>
                <a:defRPr/>
              </a:pPr>
              <a:t>2023-09-20</a:t>
            </a:fld>
            <a:endParaRPr kumimoji="0" lang="sv-SE" sz="1800" b="0" i="0" u="none" strike="noStrike" kern="1200" cap="none" spc="0" normalizeH="0" baseline="0" noProof="0" dirty="0">
              <a:ln>
                <a:noFill/>
              </a:ln>
              <a:solidFill>
                <a:prstClr val="black"/>
              </a:solidFill>
              <a:effectLst/>
              <a:uLnTx/>
              <a:uFillTx/>
              <a:latin typeface="Arial" charset="0"/>
              <a:ea typeface="ＭＳ Ｐゴシック" charset="0"/>
              <a:cs typeface="Arial" charset="0"/>
            </a:endParaRPr>
          </a:p>
        </p:txBody>
      </p:sp>
      <p:sp>
        <p:nvSpPr>
          <p:cNvPr id="6" name="Platshållare för bildnummer 5">
            <a:extLst>
              <a:ext uri="{FF2B5EF4-FFF2-40B4-BE49-F238E27FC236}">
                <a16:creationId xmlns:a16="http://schemas.microsoft.com/office/drawing/2014/main" id="{8A69D4C7-BE30-3B9C-AE36-80DBD02867ED}"/>
              </a:ext>
            </a:extLst>
          </p:cNvPr>
          <p:cNvSpPr>
            <a:spLocks noGrp="1"/>
          </p:cNvSpPr>
          <p:nvPr>
            <p:ph type="sldNum" sz="quarter" idx="11"/>
          </p:nvPr>
        </p:nvSpPr>
        <p:spPr>
          <a:xfrm>
            <a:off x="13108675" y="9537468"/>
            <a:ext cx="4267941" cy="547857"/>
          </a:xfrm>
        </p:spPr>
        <p:txBody>
          <a:bodyPr wrap="square" anchor="ctr">
            <a:normAutofit/>
          </a:bodyPr>
          <a:lstStyle/>
          <a:p>
            <a:pPr marL="0" marR="0" lvl="0" indent="0" algn="r" defTabSz="816605" rtl="0" eaLnBrk="1" fontAlgn="base" latinLnBrk="0" hangingPunct="1">
              <a:lnSpc>
                <a:spcPct val="100000"/>
              </a:lnSpc>
              <a:spcBef>
                <a:spcPct val="0"/>
              </a:spcBef>
              <a:spcAft>
                <a:spcPts val="600"/>
              </a:spcAft>
              <a:buClrTx/>
              <a:buSzTx/>
              <a:buFontTx/>
              <a:buNone/>
              <a:tabLst/>
              <a:defRPr/>
            </a:pPr>
            <a:fld id="{4056BE69-F470-4146-8FB1-DDF2850709FE}" type="slidenum">
              <a:rPr kumimoji="0" lang="sv-SE" sz="1800" b="0" i="0" u="none" strike="noStrike" kern="1200" cap="none" spc="0" normalizeH="0" baseline="0" noProof="0" smtClean="0">
                <a:ln>
                  <a:noFill/>
                </a:ln>
                <a:solidFill>
                  <a:prstClr val="black"/>
                </a:solidFill>
                <a:effectLst/>
                <a:uLnTx/>
                <a:uFillTx/>
                <a:latin typeface="Arial" charset="0"/>
                <a:ea typeface="ＭＳ Ｐゴシック" charset="0"/>
                <a:cs typeface="Arial" charset="0"/>
              </a:rPr>
              <a:pPr marL="0" marR="0" lvl="0" indent="0" algn="r" defTabSz="816605" rtl="0" eaLnBrk="1" fontAlgn="base" latinLnBrk="0" hangingPunct="1">
                <a:lnSpc>
                  <a:spcPct val="100000"/>
                </a:lnSpc>
                <a:spcBef>
                  <a:spcPct val="0"/>
                </a:spcBef>
                <a:spcAft>
                  <a:spcPts val="600"/>
                </a:spcAft>
                <a:buClrTx/>
                <a:buSzTx/>
                <a:buFontTx/>
                <a:buNone/>
                <a:tabLst/>
                <a:defRPr/>
              </a:pPr>
              <a:t>1</a:t>
            </a:fld>
            <a:endParaRPr kumimoji="0" lang="sv-SE" sz="1800" b="0" i="0" u="none" strike="noStrike" kern="1200" cap="none" spc="0" normalizeH="0" baseline="0" noProof="0" dirty="0">
              <a:ln>
                <a:noFill/>
              </a:ln>
              <a:solidFill>
                <a:prstClr val="black"/>
              </a:solidFill>
              <a:effectLst/>
              <a:uLnTx/>
              <a:uFillTx/>
              <a:latin typeface="Arial" charset="0"/>
              <a:ea typeface="ＭＳ Ｐゴシック" charset="0"/>
              <a:cs typeface="Arial" charset="0"/>
            </a:endParaRPr>
          </a:p>
        </p:txBody>
      </p:sp>
      <p:sp>
        <p:nvSpPr>
          <p:cNvPr id="15" name="Content Placeholder 4">
            <a:extLst>
              <a:ext uri="{FF2B5EF4-FFF2-40B4-BE49-F238E27FC236}">
                <a16:creationId xmlns:a16="http://schemas.microsoft.com/office/drawing/2014/main" id="{C0D2C197-2399-535F-DC1C-F08CB92665AA}"/>
              </a:ext>
            </a:extLst>
          </p:cNvPr>
          <p:cNvSpPr>
            <a:spLocks noGrp="1"/>
          </p:cNvSpPr>
          <p:nvPr>
            <p:ph idx="1"/>
          </p:nvPr>
        </p:nvSpPr>
        <p:spPr>
          <a:xfrm>
            <a:off x="914558" y="2425617"/>
            <a:ext cx="11827081" cy="6823314"/>
          </a:xfrm>
        </p:spPr>
        <p:txBody>
          <a:bodyPr/>
          <a:lstStyle/>
          <a:p>
            <a:pPr marL="0" indent="0">
              <a:lnSpc>
                <a:spcPct val="107000"/>
              </a:lnSpc>
              <a:spcAft>
                <a:spcPts val="800"/>
              </a:spcAft>
              <a:buNone/>
            </a:pPr>
            <a:r>
              <a:rPr lang="sv-SE" sz="2600" kern="100" dirty="0">
                <a:latin typeface="Calibri" panose="020F0502020204030204" pitchFamily="34" charset="0"/>
                <a:ea typeface="Calibri" panose="020F0502020204030204" pitchFamily="34" charset="0"/>
                <a:cs typeface="Times New Roman" panose="02020603050405020304" pitchFamily="18" charset="0"/>
              </a:rPr>
              <a:t>“</a:t>
            </a:r>
            <a:r>
              <a:rPr lang="sv-SE" sz="2600" kern="100" dirty="0">
                <a:effectLst/>
                <a:latin typeface="Calibri" panose="020F0502020204030204" pitchFamily="34" charset="0"/>
                <a:ea typeface="Calibri" panose="020F0502020204030204" pitchFamily="34" charset="0"/>
                <a:cs typeface="Times New Roman" panose="02020603050405020304" pitchFamily="18" charset="0"/>
              </a:rPr>
              <a:t>Som pedagogisk utvecklare vid Örebro universitet möttes jag av lärarlag som i och för sig var väl införstådda med </a:t>
            </a:r>
            <a:r>
              <a:rPr lang="sv-SE" sz="2600" b="1" kern="100" dirty="0">
                <a:effectLst/>
                <a:latin typeface="Calibri" panose="020F0502020204030204" pitchFamily="34" charset="0"/>
                <a:ea typeface="Calibri" panose="020F0502020204030204" pitchFamily="34" charset="0"/>
                <a:cs typeface="Times New Roman" panose="02020603050405020304" pitchFamily="18" charset="0"/>
              </a:rPr>
              <a:t>att</a:t>
            </a:r>
            <a:r>
              <a:rPr lang="sv-SE" sz="2600" kern="100" dirty="0">
                <a:effectLst/>
                <a:latin typeface="Calibri" panose="020F0502020204030204" pitchFamily="34" charset="0"/>
                <a:ea typeface="Calibri" panose="020F0502020204030204" pitchFamily="34" charset="0"/>
                <a:cs typeface="Times New Roman" panose="02020603050405020304" pitchFamily="18" charset="0"/>
              </a:rPr>
              <a:t> de behövde jobba med jämställdhet i sina utbildningar, men ofta väldigt osäkra på </a:t>
            </a:r>
            <a:r>
              <a:rPr lang="sv-SE" sz="2600" b="1" kern="100" dirty="0">
                <a:effectLst/>
                <a:latin typeface="Calibri" panose="020F0502020204030204" pitchFamily="34" charset="0"/>
                <a:ea typeface="Calibri" panose="020F0502020204030204" pitchFamily="34" charset="0"/>
                <a:cs typeface="Times New Roman" panose="02020603050405020304" pitchFamily="18" charset="0"/>
              </a:rPr>
              <a:t>hur</a:t>
            </a:r>
            <a:r>
              <a:rPr lang="sv-SE" sz="2600" kern="100" dirty="0">
                <a:effectLst/>
                <a:latin typeface="Calibri" panose="020F0502020204030204" pitchFamily="34" charset="0"/>
                <a:ea typeface="Calibri" panose="020F0502020204030204" pitchFamily="34" charset="0"/>
                <a:cs typeface="Times New Roman" panose="02020603050405020304" pitchFamily="18" charset="0"/>
              </a:rPr>
              <a:t>. Vikten av kollegialt arbete blev uppenbar. På ett möte med lärarlaget från matematik kunde jag koppla till en workshop med lärarna på informatik där de jobbat med precis samma frågeställningar – ”och vet ni förresten om vad de har gjort på byggteknik?” Jag fick en känsla av att vilja riva ned väggarna mellan våra olika institutionskorridorer på campus och skapa en kollegial lärmiljö där lärarlagen fick sitta och föra uppenbarligen välbehövliga ämnesöverskridande diskussioner och utbyta de många idéer, lärdomar, men också oroskänslor som de delar (eller inte delar).</a:t>
            </a:r>
          </a:p>
          <a:p>
            <a:pPr marL="0" indent="0">
              <a:lnSpc>
                <a:spcPct val="107000"/>
              </a:lnSpc>
              <a:spcAft>
                <a:spcPts val="800"/>
              </a:spcAft>
              <a:buNone/>
            </a:pPr>
            <a:r>
              <a:rPr lang="sv-SE" sz="2600" kern="100" dirty="0">
                <a:effectLst/>
                <a:latin typeface="Calibri" panose="020F0502020204030204" pitchFamily="34" charset="0"/>
                <a:ea typeface="Calibri" panose="020F0502020204030204" pitchFamily="34" charset="0"/>
                <a:cs typeface="Times New Roman" panose="02020603050405020304" pitchFamily="18" charset="0"/>
              </a:rPr>
              <a:t>Då jämställdhetsintegrering är ett lagkrav sedan länge började jag undra, vilka läromedel finns för lärare om hur arbetet konkret ska gå till? Finns det några goda exempel och konkreta lärdomar att ta del av? När jag inte hittade någon sådan lärobok beslutade jag mig för att söka upp lämpliga bidrag till den antologi du nu sitter med.”</a:t>
            </a:r>
          </a:p>
          <a:p>
            <a:endParaRPr lang="en-US" sz="2600" dirty="0"/>
          </a:p>
        </p:txBody>
      </p:sp>
      <p:pic>
        <p:nvPicPr>
          <p:cNvPr id="8" name="Platshållare för bild 7" descr="En bild som visar text, affisch, grafisk design, Teckensnitt&#10;&#10;Automatiskt genererad beskrivning">
            <a:extLst>
              <a:ext uri="{FF2B5EF4-FFF2-40B4-BE49-F238E27FC236}">
                <a16:creationId xmlns:a16="http://schemas.microsoft.com/office/drawing/2014/main" id="{EA643CA6-9F6F-D709-A9A7-3A99B6E43970}"/>
              </a:ext>
            </a:extLst>
          </p:cNvPr>
          <p:cNvPicPr>
            <a:picLocks noGrp="1" noChangeAspect="1"/>
          </p:cNvPicPr>
          <p:nvPr>
            <p:ph idx="13"/>
          </p:nvPr>
        </p:nvPicPr>
        <p:blipFill>
          <a:blip r:embed="rId2"/>
          <a:stretch>
            <a:fillRect/>
          </a:stretch>
        </p:blipFill>
        <p:spPr>
          <a:xfrm>
            <a:off x="13108675" y="2937294"/>
            <a:ext cx="3752667" cy="5419017"/>
          </a:xfrm>
          <a:noFill/>
        </p:spPr>
      </p:pic>
    </p:spTree>
    <p:extLst>
      <p:ext uri="{BB962C8B-B14F-4D97-AF65-F5344CB8AC3E}">
        <p14:creationId xmlns:p14="http://schemas.microsoft.com/office/powerpoint/2010/main" val="3422554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Platshållare för datum 4"/>
          <p:cNvSpPr>
            <a:spLocks noGrp="1"/>
          </p:cNvSpPr>
          <p:nvPr>
            <p:ph type="dt" sz="half"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1326983" indent="-510378" eaLnBrk="0" hangingPunct="0">
              <a:defRPr>
                <a:solidFill>
                  <a:schemeClr val="tx1"/>
                </a:solidFill>
                <a:latin typeface="Arial" charset="0"/>
                <a:ea typeface="ＭＳ Ｐゴシック" charset="0"/>
              </a:defRPr>
            </a:lvl2pPr>
            <a:lvl3pPr marL="2041512" indent="-408302" eaLnBrk="0" hangingPunct="0">
              <a:defRPr>
                <a:solidFill>
                  <a:schemeClr val="tx1"/>
                </a:solidFill>
                <a:latin typeface="Arial" charset="0"/>
                <a:ea typeface="ＭＳ Ｐゴシック" charset="0"/>
              </a:defRPr>
            </a:lvl3pPr>
            <a:lvl4pPr marL="2858117" indent="-408302" eaLnBrk="0" hangingPunct="0">
              <a:defRPr>
                <a:solidFill>
                  <a:schemeClr val="tx1"/>
                </a:solidFill>
                <a:latin typeface="Arial" charset="0"/>
                <a:ea typeface="ＭＳ Ｐゴシック" charset="0"/>
              </a:defRPr>
            </a:lvl4pPr>
            <a:lvl5pPr marL="3674722" indent="-408302" eaLnBrk="0" hangingPunct="0">
              <a:defRPr>
                <a:solidFill>
                  <a:schemeClr val="tx1"/>
                </a:solidFill>
                <a:latin typeface="Arial" charset="0"/>
                <a:ea typeface="ＭＳ Ｐゴシック" charset="0"/>
              </a:defRPr>
            </a:lvl5pPr>
            <a:lvl6pPr marL="4491327" indent="-408302" eaLnBrk="0" fontAlgn="base" hangingPunct="0">
              <a:spcBef>
                <a:spcPct val="0"/>
              </a:spcBef>
              <a:spcAft>
                <a:spcPct val="0"/>
              </a:spcAft>
              <a:defRPr>
                <a:solidFill>
                  <a:schemeClr val="tx1"/>
                </a:solidFill>
                <a:latin typeface="Arial" charset="0"/>
                <a:ea typeface="ＭＳ Ｐゴシック" charset="0"/>
              </a:defRPr>
            </a:lvl6pPr>
            <a:lvl7pPr marL="5307932" indent="-408302" eaLnBrk="0" fontAlgn="base" hangingPunct="0">
              <a:spcBef>
                <a:spcPct val="0"/>
              </a:spcBef>
              <a:spcAft>
                <a:spcPct val="0"/>
              </a:spcAft>
              <a:defRPr>
                <a:solidFill>
                  <a:schemeClr val="tx1"/>
                </a:solidFill>
                <a:latin typeface="Arial" charset="0"/>
                <a:ea typeface="ＭＳ Ｐゴシック" charset="0"/>
              </a:defRPr>
            </a:lvl7pPr>
            <a:lvl8pPr marL="6124537" indent="-408302" eaLnBrk="0" fontAlgn="base" hangingPunct="0">
              <a:spcBef>
                <a:spcPct val="0"/>
              </a:spcBef>
              <a:spcAft>
                <a:spcPct val="0"/>
              </a:spcAft>
              <a:defRPr>
                <a:solidFill>
                  <a:schemeClr val="tx1"/>
                </a:solidFill>
                <a:latin typeface="Arial" charset="0"/>
                <a:ea typeface="ＭＳ Ｐゴシック" charset="0"/>
              </a:defRPr>
            </a:lvl8pPr>
            <a:lvl9pPr marL="6941142" indent="-40830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E64D3CEF-113B-FB4B-89AD-EA84B82710EA}" type="datetime1">
              <a:rPr lang="sv-SE" smtClean="0">
                <a:cs typeface="Arial" charset="0"/>
              </a:rPr>
              <a:t>2023-09-20</a:t>
            </a:fld>
            <a:endParaRPr lang="sv-SE">
              <a:cs typeface="Arial" charset="0"/>
            </a:endParaRPr>
          </a:p>
        </p:txBody>
      </p:sp>
      <p:sp>
        <p:nvSpPr>
          <p:cNvPr id="8198" name="Platshållare för bildnummer 5"/>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1326983" indent="-510378" eaLnBrk="0" hangingPunct="0">
              <a:defRPr>
                <a:solidFill>
                  <a:schemeClr val="tx1"/>
                </a:solidFill>
                <a:latin typeface="Arial" charset="0"/>
                <a:ea typeface="ＭＳ Ｐゴシック" charset="0"/>
              </a:defRPr>
            </a:lvl2pPr>
            <a:lvl3pPr marL="2041512" indent="-408302" eaLnBrk="0" hangingPunct="0">
              <a:defRPr>
                <a:solidFill>
                  <a:schemeClr val="tx1"/>
                </a:solidFill>
                <a:latin typeface="Arial" charset="0"/>
                <a:ea typeface="ＭＳ Ｐゴシック" charset="0"/>
              </a:defRPr>
            </a:lvl3pPr>
            <a:lvl4pPr marL="2858117" indent="-408302" eaLnBrk="0" hangingPunct="0">
              <a:defRPr>
                <a:solidFill>
                  <a:schemeClr val="tx1"/>
                </a:solidFill>
                <a:latin typeface="Arial" charset="0"/>
                <a:ea typeface="ＭＳ Ｐゴシック" charset="0"/>
              </a:defRPr>
            </a:lvl4pPr>
            <a:lvl5pPr marL="3674722" indent="-408302" eaLnBrk="0" hangingPunct="0">
              <a:defRPr>
                <a:solidFill>
                  <a:schemeClr val="tx1"/>
                </a:solidFill>
                <a:latin typeface="Arial" charset="0"/>
                <a:ea typeface="ＭＳ Ｐゴシック" charset="0"/>
              </a:defRPr>
            </a:lvl5pPr>
            <a:lvl6pPr marL="4491327" indent="-408302" eaLnBrk="0" fontAlgn="base" hangingPunct="0">
              <a:spcBef>
                <a:spcPct val="0"/>
              </a:spcBef>
              <a:spcAft>
                <a:spcPct val="0"/>
              </a:spcAft>
              <a:defRPr>
                <a:solidFill>
                  <a:schemeClr val="tx1"/>
                </a:solidFill>
                <a:latin typeface="Arial" charset="0"/>
                <a:ea typeface="ＭＳ Ｐゴシック" charset="0"/>
              </a:defRPr>
            </a:lvl6pPr>
            <a:lvl7pPr marL="5307932" indent="-408302" eaLnBrk="0" fontAlgn="base" hangingPunct="0">
              <a:spcBef>
                <a:spcPct val="0"/>
              </a:spcBef>
              <a:spcAft>
                <a:spcPct val="0"/>
              </a:spcAft>
              <a:defRPr>
                <a:solidFill>
                  <a:schemeClr val="tx1"/>
                </a:solidFill>
                <a:latin typeface="Arial" charset="0"/>
                <a:ea typeface="ＭＳ Ｐゴシック" charset="0"/>
              </a:defRPr>
            </a:lvl7pPr>
            <a:lvl8pPr marL="6124537" indent="-408302" eaLnBrk="0" fontAlgn="base" hangingPunct="0">
              <a:spcBef>
                <a:spcPct val="0"/>
              </a:spcBef>
              <a:spcAft>
                <a:spcPct val="0"/>
              </a:spcAft>
              <a:defRPr>
                <a:solidFill>
                  <a:schemeClr val="tx1"/>
                </a:solidFill>
                <a:latin typeface="Arial" charset="0"/>
                <a:ea typeface="ＭＳ Ｐゴシック" charset="0"/>
              </a:defRPr>
            </a:lvl8pPr>
            <a:lvl9pPr marL="6941142" indent="-408302"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BD761087-326B-2345-8DDC-C74E05AC7582}" type="slidenum">
              <a:rPr lang="sv-SE">
                <a:cs typeface="Arial" charset="0"/>
              </a:rPr>
              <a:pPr eaLnBrk="1" hangingPunct="1"/>
              <a:t>2</a:t>
            </a:fld>
            <a:endParaRPr lang="sv-SE">
              <a:cs typeface="Arial" charset="0"/>
            </a:endParaRPr>
          </a:p>
        </p:txBody>
      </p:sp>
      <p:sp>
        <p:nvSpPr>
          <p:cNvPr id="4" name="Platshållare för innehåll 3"/>
          <p:cNvSpPr>
            <a:spLocks noGrp="1"/>
          </p:cNvSpPr>
          <p:nvPr>
            <p:ph idx="13"/>
          </p:nvPr>
        </p:nvSpPr>
        <p:spPr>
          <a:xfrm>
            <a:off x="5708823" y="1359243"/>
            <a:ext cx="12582352" cy="8056606"/>
          </a:xfrm>
        </p:spPr>
        <p:txBody>
          <a:bodyPr/>
          <a:lstStyle/>
          <a:p>
            <a:pPr marL="342900" lvl="0" indent="-342900">
              <a:spcAft>
                <a:spcPts val="800"/>
              </a:spcAft>
              <a:buFont typeface="Arial" panose="020B0604020202020204" pitchFamily="34" charset="0"/>
              <a:buChar char="•"/>
              <a:tabLst>
                <a:tab pos="457200" algn="l"/>
              </a:tabLst>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KAPITEL 1 BIRGITTA JORDANSSON OCH HELEN PETERSON </a:t>
            </a:r>
          </a:p>
          <a:p>
            <a:pPr marL="139631" indent="0">
              <a:spcAft>
                <a:spcPts val="800"/>
              </a:spcAft>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Jämställdhetsintegrering av högre utbildning – ett hot mot den akademiska friheten? </a:t>
            </a:r>
          </a:p>
          <a:p>
            <a:pPr marL="342900" lvl="0" indent="-342900">
              <a:spcAft>
                <a:spcPts val="800"/>
              </a:spcAft>
              <a:buFont typeface="Arial" panose="020B0604020202020204" pitchFamily="34" charset="0"/>
              <a:buChar char="•"/>
              <a:tabLst>
                <a:tab pos="457200" algn="l"/>
              </a:tabLst>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KAPITEL 2 FELICIA GARCIA </a:t>
            </a:r>
          </a:p>
          <a:p>
            <a:pPr marL="139631" indent="0">
              <a:spcAft>
                <a:spcPts val="800"/>
              </a:spcAft>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Strategier för integrering av genusperspektiv i högre utbildning</a:t>
            </a:r>
          </a:p>
          <a:p>
            <a:pPr marL="342900" lvl="0" indent="-342900">
              <a:spcAft>
                <a:spcPts val="800"/>
              </a:spcAft>
              <a:buFont typeface="Arial" panose="020B0604020202020204" pitchFamily="34" charset="0"/>
              <a:buChar char="•"/>
              <a:tabLst>
                <a:tab pos="457200" algn="l"/>
              </a:tabLst>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KAPITEL 3 GUNILLA CARSTENSEN </a:t>
            </a:r>
          </a:p>
          <a:p>
            <a:pPr marL="139631" indent="0">
              <a:spcAft>
                <a:spcPts val="800"/>
              </a:spcAft>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Motvillighet och lärande i universitetsmiljöer – en intervjustudie om att lära universitetslärare genusmedveten undervisning</a:t>
            </a:r>
          </a:p>
          <a:p>
            <a:pPr marL="342900" lvl="0" indent="-342900">
              <a:spcAft>
                <a:spcPts val="800"/>
              </a:spcAft>
              <a:buFont typeface="Arial" panose="020B0604020202020204" pitchFamily="34" charset="0"/>
              <a:buChar char="•"/>
              <a:tabLst>
                <a:tab pos="457200" algn="l"/>
              </a:tabLst>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KAPITEL 4 SUSANNE KREITZ-SANDBERG </a:t>
            </a:r>
          </a:p>
          <a:p>
            <a:pPr marL="139631" indent="0">
              <a:spcAft>
                <a:spcPts val="800"/>
              </a:spcAft>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”Vi jobbar med det ändå” – lärarutbildningars beskrivningar av jämställdhetsintegrering </a:t>
            </a:r>
          </a:p>
          <a:p>
            <a:pPr marL="342900" lvl="0" indent="-342900">
              <a:spcAft>
                <a:spcPts val="800"/>
              </a:spcAft>
              <a:buFont typeface="Arial" panose="020B0604020202020204" pitchFamily="34" charset="0"/>
              <a:buChar char="•"/>
              <a:tabLst>
                <a:tab pos="457200" algn="l"/>
              </a:tabLst>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KAPITEL 5 ULRIKE SCHNAAS </a:t>
            </a:r>
          </a:p>
          <a:p>
            <a:pPr marL="139631" indent="0">
              <a:spcAft>
                <a:spcPts val="800"/>
              </a:spcAft>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Forskarhandledares reflektioner över genus och mångfald</a:t>
            </a:r>
          </a:p>
          <a:p>
            <a:pPr marL="342900" lvl="0" indent="-342900">
              <a:spcAft>
                <a:spcPts val="800"/>
              </a:spcAft>
              <a:buFont typeface="Arial" panose="020B0604020202020204" pitchFamily="34" charset="0"/>
              <a:buChar char="•"/>
              <a:tabLst>
                <a:tab pos="457200" algn="l"/>
              </a:tabLst>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KAPITEL 6 TOMAS BRAGE, EILEEN DREW, DEIRDRE NÍ EIDHIN OCH GRÁINNE WALSHE </a:t>
            </a:r>
          </a:p>
          <a:p>
            <a:pPr marL="139631" indent="0">
              <a:spcAft>
                <a:spcPts val="800"/>
              </a:spcAft>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Steg mot jämställdhetsintegrering av fysikämnet inom högskoleutbildningen </a:t>
            </a:r>
          </a:p>
          <a:p>
            <a:pPr marL="342900" lvl="0" indent="-342900">
              <a:spcAft>
                <a:spcPts val="800"/>
              </a:spcAft>
              <a:buFont typeface="Arial" panose="020B0604020202020204" pitchFamily="34" charset="0"/>
              <a:buChar char="•"/>
              <a:tabLst>
                <a:tab pos="457200" algn="l"/>
              </a:tabLst>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KAPITEL 7 ANDERS LINDÉN </a:t>
            </a:r>
          </a:p>
          <a:p>
            <a:pPr marL="139631" indent="0">
              <a:spcAft>
                <a:spcPts val="800"/>
              </a:spcAft>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Exempel på hur jämställdhetsfrågan kan inkluderas i ingenjörsutbildning</a:t>
            </a:r>
          </a:p>
          <a:p>
            <a:pPr marL="342900" lvl="0" indent="-342900">
              <a:spcAft>
                <a:spcPts val="800"/>
              </a:spcAft>
              <a:buFont typeface="Arial" panose="020B0604020202020204" pitchFamily="34" charset="0"/>
              <a:buChar char="•"/>
              <a:tabLst>
                <a:tab pos="457200" algn="l"/>
              </a:tabLst>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KAPITEL 8 HÅKAN LARSSON </a:t>
            </a:r>
          </a:p>
          <a:p>
            <a:pPr marL="139631" indent="0">
              <a:spcAft>
                <a:spcPts val="800"/>
              </a:spcAft>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Transformativt lärande i idrott och hälsa – att motverka könsmönster</a:t>
            </a:r>
          </a:p>
          <a:p>
            <a:pPr marL="342900" lvl="0" indent="-342900">
              <a:spcAft>
                <a:spcPts val="800"/>
              </a:spcAft>
              <a:buFont typeface="Arial" panose="020B0604020202020204" pitchFamily="34" charset="0"/>
              <a:buChar char="•"/>
              <a:tabLst>
                <a:tab pos="457200" algn="l"/>
              </a:tabLst>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KAPITEL 9 FELICIA GARCIA </a:t>
            </a:r>
          </a:p>
          <a:p>
            <a:pPr marL="139631" indent="0">
              <a:spcAft>
                <a:spcPts val="800"/>
              </a:spcAft>
              <a:buNone/>
            </a:pPr>
            <a:r>
              <a:rPr lang="sv-SE" sz="1800" kern="100" dirty="0">
                <a:effectLst/>
                <a:latin typeface="Calibri" panose="020F0502020204030204" pitchFamily="34" charset="0"/>
                <a:ea typeface="Calibri" panose="020F0502020204030204" pitchFamily="34" charset="0"/>
                <a:cs typeface="Times New Roman" panose="02020603050405020304" pitchFamily="18" charset="0"/>
              </a:rPr>
              <a:t>… och så detta med Hållbar utveckling</a:t>
            </a:r>
          </a:p>
        </p:txBody>
      </p:sp>
      <p:pic>
        <p:nvPicPr>
          <p:cNvPr id="5" name="Platshållare för innehåll 5" descr="En bild som visar text&#10;&#10;Automatiskt genererad beskrivning">
            <a:extLst>
              <a:ext uri="{FF2B5EF4-FFF2-40B4-BE49-F238E27FC236}">
                <a16:creationId xmlns:a16="http://schemas.microsoft.com/office/drawing/2014/main" id="{B767A154-8356-93F8-6D65-F96E45700E85}"/>
              </a:ext>
            </a:extLst>
          </p:cNvPr>
          <p:cNvPicPr>
            <a:picLocks noGrp="1" noChangeAspect="1"/>
          </p:cNvPicPr>
          <p:nvPr>
            <p:ph idx="1"/>
          </p:nvPr>
        </p:nvPicPr>
        <p:blipFill>
          <a:blip r:embed="rId2"/>
          <a:stretch>
            <a:fillRect/>
          </a:stretch>
        </p:blipFill>
        <p:spPr>
          <a:xfrm>
            <a:off x="1123017" y="1944345"/>
            <a:ext cx="4059483" cy="5759450"/>
          </a:xfrm>
        </p:spPr>
      </p:pic>
    </p:spTree>
  </p:cSld>
  <p:clrMapOvr>
    <a:masterClrMapping/>
  </p:clrMapOvr>
</p:sld>
</file>

<file path=ppt/theme/theme1.xml><?xml version="1.0" encoding="utf-8"?>
<a:theme xmlns:a="http://schemas.openxmlformats.org/drawingml/2006/main" name="Presentation_revidera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724DE01-C255-4C73-8B2A-6C837F149D5F}" vid="{888224F4-0743-4062-B255-8A33568170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powerpointmall_svenska</Template>
  <TotalTime>21</TotalTime>
  <Words>334</Words>
  <Application>Microsoft Office PowerPoint</Application>
  <PresentationFormat>Anpassad</PresentationFormat>
  <Paragraphs>25</Paragraphs>
  <Slides>2</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vt:i4>
      </vt:variant>
    </vt:vector>
  </HeadingPairs>
  <TitlesOfParts>
    <vt:vector size="7" baseType="lpstr">
      <vt:lpstr>Arial</vt:lpstr>
      <vt:lpstr>Calibri</vt:lpstr>
      <vt:lpstr>Sabon LT Std</vt:lpstr>
      <vt:lpstr>Trade Gothic LT Std Bold</vt:lpstr>
      <vt:lpstr>Presentation_reviderad</vt:lpstr>
      <vt:lpstr>Högläsning från förordet:</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Felicia Garcia</dc:creator>
  <cp:lastModifiedBy>Felicia Garcia</cp:lastModifiedBy>
  <cp:revision>2</cp:revision>
  <dcterms:created xsi:type="dcterms:W3CDTF">2023-09-20T08:06:21Z</dcterms:created>
  <dcterms:modified xsi:type="dcterms:W3CDTF">2023-09-20T08:28:17Z</dcterms:modified>
</cp:coreProperties>
</file>