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5" r:id="rId2"/>
    <p:sldId id="273" r:id="rId3"/>
    <p:sldId id="276" r:id="rId4"/>
    <p:sldId id="278" r:id="rId5"/>
    <p:sldId id="280" r:id="rId6"/>
    <p:sldId id="281" r:id="rId7"/>
    <p:sldId id="282" r:id="rId8"/>
    <p:sldId id="283" r:id="rId9"/>
  </p:sldIdLst>
  <p:sldSz cx="18291175" cy="10290175"/>
  <p:notesSz cx="6858000" cy="9144000"/>
  <p:defaultTextStyle>
    <a:defPPr>
      <a:defRPr lang="sv-SE"/>
    </a:defPPr>
    <a:lvl1pPr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81660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63321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244981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326642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4083025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4899630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5716234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6532839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76">
          <p15:clr>
            <a:srgbClr val="A4A3A4"/>
          </p15:clr>
        </p15:guide>
        <p15:guide id="2" orient="horz" pos="2360">
          <p15:clr>
            <a:srgbClr val="A4A3A4"/>
          </p15:clr>
        </p15:guide>
        <p15:guide id="3" pos="5761">
          <p15:clr>
            <a:srgbClr val="A4A3A4"/>
          </p15:clr>
        </p15:guide>
        <p15:guide id="4" pos="1216">
          <p15:clr>
            <a:srgbClr val="A4A3A4"/>
          </p15:clr>
        </p15:guide>
        <p15:guide id="5" pos="93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8BA"/>
    <a:srgbClr val="4A9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1FB07-9FBF-4FD4-9FBE-E1E959BBE3B1}" v="42" dt="2023-09-25T09:34:28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8" autoAdjust="0"/>
  </p:normalViewPr>
  <p:slideViewPr>
    <p:cSldViewPr snapToGrid="0" snapToObjects="1">
      <p:cViewPr varScale="1">
        <p:scale>
          <a:sx n="77" d="100"/>
          <a:sy n="77" d="100"/>
        </p:scale>
        <p:origin x="396" y="90"/>
      </p:cViewPr>
      <p:guideLst>
        <p:guide orient="horz" pos="1376"/>
        <p:guide orient="horz" pos="2360"/>
        <p:guide pos="5761"/>
        <p:guide pos="1216"/>
        <p:guide pos="93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Karlsson" userId="ae532388-1bb2-470c-a9fc-75f2bbcbc2a1" providerId="ADAL" clId="{83A1FB07-9FBF-4FD4-9FBE-E1E959BBE3B1}"/>
    <pc:docChg chg="undo redo custSel addSld delSld modSld sldOrd">
      <pc:chgData name="Stefan Karlsson" userId="ae532388-1bb2-470c-a9fc-75f2bbcbc2a1" providerId="ADAL" clId="{83A1FB07-9FBF-4FD4-9FBE-E1E959BBE3B1}" dt="2023-09-25T09:44:19.843" v="1531" actId="20577"/>
      <pc:docMkLst>
        <pc:docMk/>
      </pc:docMkLst>
      <pc:sldChg chg="del">
        <pc:chgData name="Stefan Karlsson" userId="ae532388-1bb2-470c-a9fc-75f2bbcbc2a1" providerId="ADAL" clId="{83A1FB07-9FBF-4FD4-9FBE-E1E959BBE3B1}" dt="2023-09-25T08:09:45.959" v="109" actId="47"/>
        <pc:sldMkLst>
          <pc:docMk/>
          <pc:sldMk cId="0" sldId="263"/>
        </pc:sldMkLst>
      </pc:sldChg>
      <pc:sldChg chg="del">
        <pc:chgData name="Stefan Karlsson" userId="ae532388-1bb2-470c-a9fc-75f2bbcbc2a1" providerId="ADAL" clId="{83A1FB07-9FBF-4FD4-9FBE-E1E959BBE3B1}" dt="2023-09-25T08:05:46.289" v="47" actId="47"/>
        <pc:sldMkLst>
          <pc:docMk/>
          <pc:sldMk cId="0" sldId="269"/>
        </pc:sldMkLst>
      </pc:sldChg>
      <pc:sldChg chg="del">
        <pc:chgData name="Stefan Karlsson" userId="ae532388-1bb2-470c-a9fc-75f2bbcbc2a1" providerId="ADAL" clId="{83A1FB07-9FBF-4FD4-9FBE-E1E959BBE3B1}" dt="2023-09-25T08:05:50.212" v="49" actId="47"/>
        <pc:sldMkLst>
          <pc:docMk/>
          <pc:sldMk cId="0" sldId="271"/>
        </pc:sldMkLst>
      </pc:sldChg>
      <pc:sldChg chg="modSp mod modAnim">
        <pc:chgData name="Stefan Karlsson" userId="ae532388-1bb2-470c-a9fc-75f2bbcbc2a1" providerId="ADAL" clId="{83A1FB07-9FBF-4FD4-9FBE-E1E959BBE3B1}" dt="2023-09-25T09:34:28.064" v="1398"/>
        <pc:sldMkLst>
          <pc:docMk/>
          <pc:sldMk cId="3812934513" sldId="273"/>
        </pc:sldMkLst>
        <pc:spChg chg="mod">
          <ac:chgData name="Stefan Karlsson" userId="ae532388-1bb2-470c-a9fc-75f2bbcbc2a1" providerId="ADAL" clId="{83A1FB07-9FBF-4FD4-9FBE-E1E959BBE3B1}" dt="2023-09-25T08:16:08.050" v="189" actId="20577"/>
          <ac:spMkLst>
            <pc:docMk/>
            <pc:sldMk cId="3812934513" sldId="273"/>
            <ac:spMk id="2" creationId="{00000000-0000-0000-0000-000000000000}"/>
          </ac:spMkLst>
        </pc:spChg>
        <pc:spChg chg="mod">
          <ac:chgData name="Stefan Karlsson" userId="ae532388-1bb2-470c-a9fc-75f2bbcbc2a1" providerId="ADAL" clId="{83A1FB07-9FBF-4FD4-9FBE-E1E959BBE3B1}" dt="2023-09-25T09:34:28.064" v="1398"/>
          <ac:spMkLst>
            <pc:docMk/>
            <pc:sldMk cId="3812934513" sldId="273"/>
            <ac:spMk id="3" creationId="{00000000-0000-0000-0000-000000000000}"/>
          </ac:spMkLst>
        </pc:spChg>
      </pc:sldChg>
      <pc:sldChg chg="del">
        <pc:chgData name="Stefan Karlsson" userId="ae532388-1bb2-470c-a9fc-75f2bbcbc2a1" providerId="ADAL" clId="{83A1FB07-9FBF-4FD4-9FBE-E1E959BBE3B1}" dt="2023-09-25T08:05:48.083" v="48" actId="47"/>
        <pc:sldMkLst>
          <pc:docMk/>
          <pc:sldMk cId="681371921" sldId="274"/>
        </pc:sldMkLst>
      </pc:sldChg>
      <pc:sldChg chg="modSp add mod modAnim">
        <pc:chgData name="Stefan Karlsson" userId="ae532388-1bb2-470c-a9fc-75f2bbcbc2a1" providerId="ADAL" clId="{83A1FB07-9FBF-4FD4-9FBE-E1E959BBE3B1}" dt="2023-09-25T08:38:26.097" v="712"/>
        <pc:sldMkLst>
          <pc:docMk/>
          <pc:sldMk cId="2751981652" sldId="276"/>
        </pc:sldMkLst>
        <pc:spChg chg="mod">
          <ac:chgData name="Stefan Karlsson" userId="ae532388-1bb2-470c-a9fc-75f2bbcbc2a1" providerId="ADAL" clId="{83A1FB07-9FBF-4FD4-9FBE-E1E959BBE3B1}" dt="2023-09-25T08:10:03.749" v="127" actId="6549"/>
          <ac:spMkLst>
            <pc:docMk/>
            <pc:sldMk cId="2751981652" sldId="276"/>
            <ac:spMk id="2" creationId="{00000000-0000-0000-0000-000000000000}"/>
          </ac:spMkLst>
        </pc:spChg>
        <pc:spChg chg="mod">
          <ac:chgData name="Stefan Karlsson" userId="ae532388-1bb2-470c-a9fc-75f2bbcbc2a1" providerId="ADAL" clId="{83A1FB07-9FBF-4FD4-9FBE-E1E959BBE3B1}" dt="2023-09-25T08:25:13.400" v="703" actId="255"/>
          <ac:spMkLst>
            <pc:docMk/>
            <pc:sldMk cId="2751981652" sldId="276"/>
            <ac:spMk id="3" creationId="{00000000-0000-0000-0000-000000000000}"/>
          </ac:spMkLst>
        </pc:spChg>
      </pc:sldChg>
      <pc:sldChg chg="modSp add del mod modAnim">
        <pc:chgData name="Stefan Karlsson" userId="ae532388-1bb2-470c-a9fc-75f2bbcbc2a1" providerId="ADAL" clId="{83A1FB07-9FBF-4FD4-9FBE-E1E959BBE3B1}" dt="2023-09-25T09:34:31.378" v="1399" actId="47"/>
        <pc:sldMkLst>
          <pc:docMk/>
          <pc:sldMk cId="133795011" sldId="277"/>
        </pc:sldMkLst>
        <pc:spChg chg="mod">
          <ac:chgData name="Stefan Karlsson" userId="ae532388-1bb2-470c-a9fc-75f2bbcbc2a1" providerId="ADAL" clId="{83A1FB07-9FBF-4FD4-9FBE-E1E959BBE3B1}" dt="2023-09-25T08:25:35.358" v="707" actId="6549"/>
          <ac:spMkLst>
            <pc:docMk/>
            <pc:sldMk cId="133795011" sldId="277"/>
            <ac:spMk id="3" creationId="{00000000-0000-0000-0000-000000000000}"/>
          </ac:spMkLst>
        </pc:spChg>
      </pc:sldChg>
      <pc:sldChg chg="modSp add mod">
        <pc:chgData name="Stefan Karlsson" userId="ae532388-1bb2-470c-a9fc-75f2bbcbc2a1" providerId="ADAL" clId="{83A1FB07-9FBF-4FD4-9FBE-E1E959BBE3B1}" dt="2023-09-25T09:25:04.158" v="1362" actId="20577"/>
        <pc:sldMkLst>
          <pc:docMk/>
          <pc:sldMk cId="977939948" sldId="278"/>
        </pc:sldMkLst>
        <pc:spChg chg="mod">
          <ac:chgData name="Stefan Karlsson" userId="ae532388-1bb2-470c-a9fc-75f2bbcbc2a1" providerId="ADAL" clId="{83A1FB07-9FBF-4FD4-9FBE-E1E959BBE3B1}" dt="2023-09-25T08:44:51.103" v="883" actId="20577"/>
          <ac:spMkLst>
            <pc:docMk/>
            <pc:sldMk cId="977939948" sldId="278"/>
            <ac:spMk id="2" creationId="{00000000-0000-0000-0000-000000000000}"/>
          </ac:spMkLst>
        </pc:spChg>
        <pc:spChg chg="mod">
          <ac:chgData name="Stefan Karlsson" userId="ae532388-1bb2-470c-a9fc-75f2bbcbc2a1" providerId="ADAL" clId="{83A1FB07-9FBF-4FD4-9FBE-E1E959BBE3B1}" dt="2023-09-25T09:25:04.158" v="1362" actId="20577"/>
          <ac:spMkLst>
            <pc:docMk/>
            <pc:sldMk cId="977939948" sldId="278"/>
            <ac:spMk id="3" creationId="{00000000-0000-0000-0000-000000000000}"/>
          </ac:spMkLst>
        </pc:spChg>
      </pc:sldChg>
      <pc:sldChg chg="modSp add del mod">
        <pc:chgData name="Stefan Karlsson" userId="ae532388-1bb2-470c-a9fc-75f2bbcbc2a1" providerId="ADAL" clId="{83A1FB07-9FBF-4FD4-9FBE-E1E959BBE3B1}" dt="2023-09-25T08:53:43.498" v="1118" actId="47"/>
        <pc:sldMkLst>
          <pc:docMk/>
          <pc:sldMk cId="2413846897" sldId="279"/>
        </pc:sldMkLst>
        <pc:spChg chg="mod">
          <ac:chgData name="Stefan Karlsson" userId="ae532388-1bb2-470c-a9fc-75f2bbcbc2a1" providerId="ADAL" clId="{83A1FB07-9FBF-4FD4-9FBE-E1E959BBE3B1}" dt="2023-09-25T08:53:37.428" v="1116" actId="21"/>
          <ac:spMkLst>
            <pc:docMk/>
            <pc:sldMk cId="2413846897" sldId="279"/>
            <ac:spMk id="3" creationId="{00000000-0000-0000-0000-000000000000}"/>
          </ac:spMkLst>
        </pc:spChg>
      </pc:sldChg>
      <pc:sldChg chg="modSp add mod ord">
        <pc:chgData name="Stefan Karlsson" userId="ae532388-1bb2-470c-a9fc-75f2bbcbc2a1" providerId="ADAL" clId="{83A1FB07-9FBF-4FD4-9FBE-E1E959BBE3B1}" dt="2023-09-25T09:39:24.054" v="1448" actId="20577"/>
        <pc:sldMkLst>
          <pc:docMk/>
          <pc:sldMk cId="3373796102" sldId="280"/>
        </pc:sldMkLst>
        <pc:spChg chg="mod">
          <ac:chgData name="Stefan Karlsson" userId="ae532388-1bb2-470c-a9fc-75f2bbcbc2a1" providerId="ADAL" clId="{83A1FB07-9FBF-4FD4-9FBE-E1E959BBE3B1}" dt="2023-09-25T09:39:24.054" v="1448" actId="20577"/>
          <ac:spMkLst>
            <pc:docMk/>
            <pc:sldMk cId="3373796102" sldId="280"/>
            <ac:spMk id="3" creationId="{00000000-0000-0000-0000-000000000000}"/>
          </ac:spMkLst>
        </pc:spChg>
      </pc:sldChg>
      <pc:sldChg chg="modSp add mod">
        <pc:chgData name="Stefan Karlsson" userId="ae532388-1bb2-470c-a9fc-75f2bbcbc2a1" providerId="ADAL" clId="{83A1FB07-9FBF-4FD4-9FBE-E1E959BBE3B1}" dt="2023-09-25T09:44:19.843" v="1531" actId="20577"/>
        <pc:sldMkLst>
          <pc:docMk/>
          <pc:sldMk cId="294394188" sldId="281"/>
        </pc:sldMkLst>
        <pc:spChg chg="mod">
          <ac:chgData name="Stefan Karlsson" userId="ae532388-1bb2-470c-a9fc-75f2bbcbc2a1" providerId="ADAL" clId="{83A1FB07-9FBF-4FD4-9FBE-E1E959BBE3B1}" dt="2023-09-25T09:44:19.843" v="1531" actId="20577"/>
          <ac:spMkLst>
            <pc:docMk/>
            <pc:sldMk cId="294394188" sldId="281"/>
            <ac:spMk id="3" creationId="{00000000-0000-0000-0000-000000000000}"/>
          </ac:spMkLst>
        </pc:spChg>
      </pc:sldChg>
      <pc:sldChg chg="addSp delSp modSp add mod">
        <pc:chgData name="Stefan Karlsson" userId="ae532388-1bb2-470c-a9fc-75f2bbcbc2a1" providerId="ADAL" clId="{83A1FB07-9FBF-4FD4-9FBE-E1E959BBE3B1}" dt="2023-09-25T09:13:22.394" v="1350" actId="1076"/>
        <pc:sldMkLst>
          <pc:docMk/>
          <pc:sldMk cId="1090356731" sldId="282"/>
        </pc:sldMkLst>
        <pc:spChg chg="del">
          <ac:chgData name="Stefan Karlsson" userId="ae532388-1bb2-470c-a9fc-75f2bbcbc2a1" providerId="ADAL" clId="{83A1FB07-9FBF-4FD4-9FBE-E1E959BBE3B1}" dt="2023-09-25T09:12:39.939" v="1340" actId="478"/>
          <ac:spMkLst>
            <pc:docMk/>
            <pc:sldMk cId="1090356731" sldId="282"/>
            <ac:spMk id="2" creationId="{00000000-0000-0000-0000-000000000000}"/>
          </ac:spMkLst>
        </pc:spChg>
        <pc:spChg chg="del">
          <ac:chgData name="Stefan Karlsson" userId="ae532388-1bb2-470c-a9fc-75f2bbcbc2a1" providerId="ADAL" clId="{83A1FB07-9FBF-4FD4-9FBE-E1E959BBE3B1}" dt="2023-09-25T09:12:35.491" v="1338" actId="478"/>
          <ac:spMkLst>
            <pc:docMk/>
            <pc:sldMk cId="1090356731" sldId="282"/>
            <ac:spMk id="3" creationId="{00000000-0000-0000-0000-000000000000}"/>
          </ac:spMkLst>
        </pc:spChg>
        <pc:spChg chg="del">
          <ac:chgData name="Stefan Karlsson" userId="ae532388-1bb2-470c-a9fc-75f2bbcbc2a1" providerId="ADAL" clId="{83A1FB07-9FBF-4FD4-9FBE-E1E959BBE3B1}" dt="2023-09-25T09:12:49.609" v="1344" actId="478"/>
          <ac:spMkLst>
            <pc:docMk/>
            <pc:sldMk cId="1090356731" sldId="282"/>
            <ac:spMk id="4" creationId="{00000000-0000-0000-0000-000000000000}"/>
          </ac:spMkLst>
        </pc:spChg>
        <pc:spChg chg="add del mod">
          <ac:chgData name="Stefan Karlsson" userId="ae532388-1bb2-470c-a9fc-75f2bbcbc2a1" providerId="ADAL" clId="{83A1FB07-9FBF-4FD4-9FBE-E1E959BBE3B1}" dt="2023-09-25T09:12:37.283" v="1339" actId="478"/>
          <ac:spMkLst>
            <pc:docMk/>
            <pc:sldMk cId="1090356731" sldId="282"/>
            <ac:spMk id="7" creationId="{EC3819CA-2D6F-7AF4-737F-B57559DAD368}"/>
          </ac:spMkLst>
        </pc:spChg>
        <pc:spChg chg="add del mod">
          <ac:chgData name="Stefan Karlsson" userId="ae532388-1bb2-470c-a9fc-75f2bbcbc2a1" providerId="ADAL" clId="{83A1FB07-9FBF-4FD4-9FBE-E1E959BBE3B1}" dt="2023-09-25T09:12:41.136" v="1341" actId="478"/>
          <ac:spMkLst>
            <pc:docMk/>
            <pc:sldMk cId="1090356731" sldId="282"/>
            <ac:spMk id="9" creationId="{974CE285-4B23-453E-461A-6FCA45394318}"/>
          </ac:spMkLst>
        </pc:spChg>
        <pc:picChg chg="add mod">
          <ac:chgData name="Stefan Karlsson" userId="ae532388-1bb2-470c-a9fc-75f2bbcbc2a1" providerId="ADAL" clId="{83A1FB07-9FBF-4FD4-9FBE-E1E959BBE3B1}" dt="2023-09-25T09:13:22.394" v="1350" actId="1076"/>
          <ac:picMkLst>
            <pc:docMk/>
            <pc:sldMk cId="1090356731" sldId="282"/>
            <ac:picMk id="11" creationId="{1ABD4D8C-6FF4-7833-D48B-696DE32123D5}"/>
          </ac:picMkLst>
        </pc:picChg>
      </pc:sldChg>
      <pc:sldChg chg="addSp delSp modSp add mod">
        <pc:chgData name="Stefan Karlsson" userId="ae532388-1bb2-470c-a9fc-75f2bbcbc2a1" providerId="ADAL" clId="{83A1FB07-9FBF-4FD4-9FBE-E1E959BBE3B1}" dt="2023-09-25T09:15:20.211" v="1356" actId="1076"/>
        <pc:sldMkLst>
          <pc:docMk/>
          <pc:sldMk cId="4001696337" sldId="283"/>
        </pc:sldMkLst>
        <pc:picChg chg="add mod">
          <ac:chgData name="Stefan Karlsson" userId="ae532388-1bb2-470c-a9fc-75f2bbcbc2a1" providerId="ADAL" clId="{83A1FB07-9FBF-4FD4-9FBE-E1E959BBE3B1}" dt="2023-09-25T09:15:20.211" v="1356" actId="1076"/>
          <ac:picMkLst>
            <pc:docMk/>
            <pc:sldMk cId="4001696337" sldId="283"/>
            <ac:picMk id="3" creationId="{2078ED23-FE77-7D00-7324-3C33A7D8F52E}"/>
          </ac:picMkLst>
        </pc:picChg>
        <pc:picChg chg="del">
          <ac:chgData name="Stefan Karlsson" userId="ae532388-1bb2-470c-a9fc-75f2bbcbc2a1" providerId="ADAL" clId="{83A1FB07-9FBF-4FD4-9FBE-E1E959BBE3B1}" dt="2023-09-25T09:15:07.268" v="1352" actId="478"/>
          <ac:picMkLst>
            <pc:docMk/>
            <pc:sldMk cId="4001696337" sldId="283"/>
            <ac:picMk id="11" creationId="{1ABD4D8C-6FF4-7833-D48B-696DE32123D5}"/>
          </ac:picMkLst>
        </pc:picChg>
      </pc:sldChg>
      <pc:sldMasterChg chg="delSldLayout">
        <pc:chgData name="Stefan Karlsson" userId="ae532388-1bb2-470c-a9fc-75f2bbcbc2a1" providerId="ADAL" clId="{83A1FB07-9FBF-4FD4-9FBE-E1E959BBE3B1}" dt="2023-09-25T08:05:48.083" v="48" actId="47"/>
        <pc:sldMasterMkLst>
          <pc:docMk/>
          <pc:sldMasterMk cId="0" sldId="2147483648"/>
        </pc:sldMasterMkLst>
        <pc:sldLayoutChg chg="del">
          <pc:chgData name="Stefan Karlsson" userId="ae532388-1bb2-470c-a9fc-75f2bbcbc2a1" providerId="ADAL" clId="{83A1FB07-9FBF-4FD4-9FBE-E1E959BBE3B1}" dt="2023-09-25T08:05:48.083" v="48" actId="47"/>
          <pc:sldLayoutMkLst>
            <pc:docMk/>
            <pc:sldMasterMk cId="0" sldId="2147483648"/>
            <pc:sldLayoutMk cId="1247418470" sldId="214748377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197B-5AF4-2B42-9993-0BFCAE3374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591D-95C6-9C42-AAD7-218122561E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046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EA1D53-FE1C-F645-A4F8-7D6770780053}" type="datetimeFigureOut">
              <a:rPr lang="sv-SE"/>
              <a:pPr/>
              <a:t>2023-09-25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040AC2-C51C-7F4C-A141-1C564DE5A8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10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81660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63321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244981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326642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4083025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15039411" y="457341"/>
            <a:ext cx="2794485" cy="192325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63321" tIns="81660" rIns="163321" bIns="81660" anchor="ctr"/>
          <a:lstStyle/>
          <a:p>
            <a:pPr algn="ctr">
              <a:defRPr/>
            </a:pPr>
            <a:endParaRPr lang="sv-SE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7576179" y="2946487"/>
            <a:ext cx="3173321" cy="228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60" y="5846823"/>
            <a:ext cx="16462056" cy="1330838"/>
          </a:xfrm>
        </p:spPr>
        <p:txBody>
          <a:bodyPr>
            <a:normAutofit/>
          </a:bodyPr>
          <a:lstStyle>
            <a:lvl1pPr algn="ctr">
              <a:lnSpc>
                <a:spcPts val="5200"/>
              </a:lnSpc>
              <a:defRPr sz="4800" b="1" i="0">
                <a:solidFill>
                  <a:srgbClr val="2E78B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560" y="7177660"/>
            <a:ext cx="16462056" cy="2058035"/>
          </a:xfrm>
        </p:spPr>
        <p:txBody>
          <a:bodyPr>
            <a:normAutofit/>
          </a:bodyPr>
          <a:lstStyle>
            <a:lvl1pPr marL="0" indent="0" algn="ctr">
              <a:buNone/>
              <a:defRPr sz="36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7F32DC-2D84-DB43-95CE-E2AE801D4C16}" type="datetime1">
              <a:rPr lang="sv-SE" smtClean="0"/>
              <a:t>2023-09-25</a:t>
            </a:fld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2A01EE-FC66-6449-82BE-278059117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3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spcBef>
                <a:spcPts val="1800"/>
              </a:spcBef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+mn-lt"/>
                <a:cs typeface="Sabon LT Std" pitchFamily="18" charset="0"/>
              </a:defRPr>
            </a:lvl2pPr>
            <a:lvl3pPr>
              <a:buFontTx/>
              <a:buNone/>
              <a:defRPr sz="3200" b="0" i="0">
                <a:latin typeface="+mn-lt"/>
              </a:defRPr>
            </a:lvl3pPr>
            <a:lvl4pPr>
              <a:buFontTx/>
              <a:buNone/>
              <a:defRPr sz="3200" b="0" i="0">
                <a:latin typeface="+mn-lt"/>
              </a:defRPr>
            </a:lvl4pPr>
            <a:lvl5pPr>
              <a:buFontTx/>
              <a:buNone/>
              <a:defRPr sz="28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E21094-39C8-7141-9D46-EE65846EEE1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9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>
              <a:defRPr sz="3600" b="0" i="0">
                <a:latin typeface="Arial" pitchFamily="34" charset="0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A25BA-BE65-4741-8345-06DA91AC9969}" type="datetime1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8E93E-B4A5-5145-8EF5-1DB0CE4D7F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20A5-770D-404F-A174-9D9E0C5D6C03}" type="datetime1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  <a:lvl6pPr marL="4083025" indent="0">
              <a:buNone/>
              <a:defRPr/>
            </a:lvl6pPr>
            <a:lvl7pPr marL="4899630" indent="0">
              <a:buNone/>
              <a:defRPr/>
            </a:lvl7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9338302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914559" y="2401040"/>
            <a:ext cx="16380000" cy="6453592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0C832D1-BDA9-B04D-9D8C-2F4D534D770C}" type="datetime1">
              <a:rPr lang="sv-SE" smtClean="0"/>
              <a:t>2023-09-25</a:t>
            </a:fld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9C95BD0-DA40-594F-8BF4-06A679000FE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DE7A76D-FB9F-4FF7-AA2C-C812CD78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2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BE3-8DC3-5441-8625-150CDFE56E33}" type="datetime1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3200" b="0" i="0"/>
            </a:lvl3pPr>
            <a:lvl4pPr>
              <a:buFontTx/>
              <a:buNone/>
              <a:defRPr sz="2900" b="0" i="0"/>
            </a:lvl4pPr>
            <a:lvl5pPr>
              <a:buFontTx/>
              <a:buNone/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9243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559" y="1155264"/>
            <a:ext cx="13860000" cy="171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560" y="3341926"/>
            <a:ext cx="13860000" cy="541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Sed ut </a:t>
            </a:r>
            <a:r>
              <a:rPr lang="sv-SE" dirty="0" err="1"/>
              <a:t>perspiciatis</a:t>
            </a:r>
            <a:r>
              <a:rPr lang="sv-SE" dirty="0"/>
              <a:t> </a:t>
            </a:r>
            <a:r>
              <a:rPr lang="sv-SE" dirty="0" err="1"/>
              <a:t>unde</a:t>
            </a:r>
            <a:r>
              <a:rPr lang="sv-SE" dirty="0"/>
              <a:t> </a:t>
            </a:r>
            <a:r>
              <a:rPr lang="sv-SE" dirty="0" err="1"/>
              <a:t>omnis</a:t>
            </a:r>
            <a:r>
              <a:rPr lang="sv-SE" dirty="0"/>
              <a:t> iste </a:t>
            </a:r>
            <a:r>
              <a:rPr lang="sv-SE" dirty="0" err="1"/>
              <a:t>natus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accusantium</a:t>
            </a:r>
            <a:r>
              <a:rPr lang="sv-SE" dirty="0"/>
              <a:t> </a:t>
            </a:r>
            <a:r>
              <a:rPr lang="sv-SE" dirty="0" err="1"/>
              <a:t>doloremque</a:t>
            </a:r>
            <a:r>
              <a:rPr lang="sv-SE" dirty="0"/>
              <a:t> </a:t>
            </a:r>
            <a:r>
              <a:rPr lang="sv-SE" dirty="0" err="1"/>
              <a:t>laudantium</a:t>
            </a:r>
            <a:r>
              <a:rPr lang="sv-SE" dirty="0"/>
              <a:t>, </a:t>
            </a:r>
            <a:r>
              <a:rPr lang="sv-SE" dirty="0" err="1"/>
              <a:t>totam</a:t>
            </a:r>
            <a:r>
              <a:rPr lang="sv-SE" dirty="0"/>
              <a:t> rem </a:t>
            </a:r>
            <a:r>
              <a:rPr lang="sv-SE" dirty="0" err="1"/>
              <a:t>aperiam</a:t>
            </a:r>
            <a:r>
              <a:rPr lang="sv-SE" dirty="0"/>
              <a:t>, </a:t>
            </a:r>
            <a:r>
              <a:rPr lang="sv-SE" dirty="0" err="1"/>
              <a:t>eaque</a:t>
            </a:r>
            <a:r>
              <a:rPr lang="sv-SE" dirty="0"/>
              <a:t> </a:t>
            </a:r>
            <a:r>
              <a:rPr lang="sv-SE" dirty="0" err="1"/>
              <a:t>ipsa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ab </a:t>
            </a:r>
            <a:r>
              <a:rPr lang="sv-SE" dirty="0" err="1"/>
              <a:t>illo</a:t>
            </a:r>
            <a:r>
              <a:rPr lang="sv-SE" dirty="0"/>
              <a:t> </a:t>
            </a:r>
            <a:r>
              <a:rPr lang="sv-SE" dirty="0" err="1"/>
              <a:t>inventore</a:t>
            </a:r>
            <a:r>
              <a:rPr lang="sv-SE" dirty="0"/>
              <a:t> </a:t>
            </a:r>
            <a:r>
              <a:rPr lang="sv-SE" dirty="0" err="1"/>
              <a:t>veritatis</a:t>
            </a:r>
            <a:r>
              <a:rPr lang="sv-SE" dirty="0"/>
              <a:t> et </a:t>
            </a:r>
            <a:r>
              <a:rPr lang="sv-SE" dirty="0" err="1"/>
              <a:t>quasi</a:t>
            </a:r>
            <a:r>
              <a:rPr lang="sv-SE" dirty="0"/>
              <a:t> </a:t>
            </a:r>
            <a:r>
              <a:rPr lang="sv-SE" dirty="0" err="1"/>
              <a:t>architecto</a:t>
            </a:r>
            <a:r>
              <a:rPr lang="sv-SE" dirty="0"/>
              <a:t> </a:t>
            </a:r>
            <a:r>
              <a:rPr lang="sv-SE" dirty="0" err="1"/>
              <a:t>beatae</a:t>
            </a:r>
            <a:r>
              <a:rPr lang="sv-SE" dirty="0"/>
              <a:t> vitae </a:t>
            </a:r>
            <a:r>
              <a:rPr lang="sv-SE" dirty="0" err="1"/>
              <a:t>dicta</a:t>
            </a:r>
            <a:r>
              <a:rPr lang="sv-SE" dirty="0"/>
              <a:t> sunt </a:t>
            </a:r>
            <a:r>
              <a:rPr lang="sv-SE" dirty="0" err="1"/>
              <a:t>explicabo</a:t>
            </a:r>
            <a:r>
              <a:rPr lang="sv-SE" dirty="0"/>
              <a:t>. Nemo </a:t>
            </a:r>
            <a:r>
              <a:rPr lang="sv-SE" dirty="0" err="1"/>
              <a:t>enim</a:t>
            </a:r>
            <a:r>
              <a:rPr lang="sv-SE" dirty="0"/>
              <a:t> </a:t>
            </a:r>
            <a:r>
              <a:rPr lang="sv-SE" dirty="0" err="1"/>
              <a:t>ipsam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voluptas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aspernatur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odit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fugit</a:t>
            </a:r>
            <a:r>
              <a:rPr lang="sv-SE" dirty="0"/>
              <a:t>, sed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consequuntur</a:t>
            </a:r>
            <a:r>
              <a:rPr lang="sv-SE" dirty="0"/>
              <a:t> </a:t>
            </a:r>
            <a:r>
              <a:rPr lang="sv-SE" dirty="0" err="1"/>
              <a:t>magni</a:t>
            </a:r>
            <a:r>
              <a:rPr lang="sv-SE" dirty="0"/>
              <a:t> </a:t>
            </a:r>
            <a:r>
              <a:rPr lang="sv-SE" dirty="0" err="1"/>
              <a:t>dolores</a:t>
            </a:r>
            <a:r>
              <a:rPr lang="sv-SE" dirty="0"/>
              <a:t> </a:t>
            </a:r>
            <a:r>
              <a:rPr lang="sv-SE" dirty="0" err="1"/>
              <a:t>eos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ratione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sequi</a:t>
            </a:r>
            <a:r>
              <a:rPr lang="sv-SE" dirty="0"/>
              <a:t> </a:t>
            </a:r>
            <a:r>
              <a:rPr lang="sv-SE" dirty="0" err="1"/>
              <a:t>nesciunt</a:t>
            </a:r>
            <a:r>
              <a:rPr lang="sv-SE" dirty="0"/>
              <a:t>. </a:t>
            </a:r>
            <a:r>
              <a:rPr lang="sv-SE" dirty="0" err="1"/>
              <a:t>Neque</a:t>
            </a:r>
            <a:r>
              <a:rPr lang="sv-SE" dirty="0"/>
              <a:t> </a:t>
            </a:r>
            <a:r>
              <a:rPr lang="sv-SE" dirty="0" err="1"/>
              <a:t>porro</a:t>
            </a:r>
            <a:r>
              <a:rPr lang="sv-SE" dirty="0"/>
              <a:t> </a:t>
            </a:r>
            <a:r>
              <a:rPr lang="sv-SE" dirty="0" err="1"/>
              <a:t>quisquam</a:t>
            </a:r>
            <a:r>
              <a:rPr lang="sv-SE" dirty="0"/>
              <a:t> est,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dolorem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>
              <a:defRPr sz="1800">
                <a:cs typeface="Arial" charset="0"/>
              </a:defRPr>
            </a:lvl1pPr>
          </a:lstStyle>
          <a:p>
            <a:fld id="{2BA820A5-770D-404F-A174-9D9E0C5D6C03}" type="datetime1">
              <a:rPr lang="sv-SE" smtClean="0"/>
              <a:t>2023-09-25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>
              <a:defRPr sz="1800">
                <a:cs typeface="Arial" charset="0"/>
              </a:defRPr>
            </a:lvl1pPr>
          </a:lstStyle>
          <a:p>
            <a:fld id="{3D60BA4C-210D-FB42-8E24-06C6918CD2F8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16179710" y="605519"/>
            <a:ext cx="1484998" cy="107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9" r:id="rId4"/>
    <p:sldLayoutId id="2147483768" r:id="rId5"/>
    <p:sldLayoutId id="2147483777" r:id="rId6"/>
  </p:sldLayoutIdLst>
  <p:hf hdr="0" ftr="0"/>
  <p:txStyles>
    <p:titleStyle>
      <a:lvl1pPr algn="l" defTabSz="816605" rtl="0" eaLnBrk="1" fontAlgn="base" hangingPunct="1">
        <a:lnSpc>
          <a:spcPts val="4800"/>
        </a:lnSpc>
        <a:spcBef>
          <a:spcPct val="0"/>
        </a:spcBef>
        <a:spcAft>
          <a:spcPct val="0"/>
        </a:spcAft>
        <a:defRPr sz="4400" b="1" kern="1200">
          <a:solidFill>
            <a:srgbClr val="2E78BA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2pPr>
      <a:lvl3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3pPr>
      <a:lvl4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4pPr>
      <a:lvl5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5pPr>
      <a:lvl6pPr marL="81660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6pPr>
      <a:lvl7pPr marL="163321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7pPr>
      <a:lvl8pPr marL="244981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8pPr>
      <a:lvl9pPr marL="326642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9pPr>
    </p:titleStyle>
    <p:bodyStyle>
      <a:lvl1pPr marL="317569" indent="-317569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sv-SE" sz="3600" kern="1200" dirty="0">
          <a:solidFill>
            <a:schemeClr val="tx1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marL="1326983" indent="-510378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2pPr>
      <a:lvl3pPr marL="204151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3pPr>
      <a:lvl4pPr marL="2858117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4pPr>
      <a:lvl5pPr marL="367472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5pPr>
      <a:lvl6pPr marL="4491327" indent="-408302" algn="l" defTabSz="81660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81660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x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7A9AE6-FDB6-49E3-A0D3-DF41A7C5D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Internationalisering i högre utbildning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801917-89E1-4FE1-BDF5-0CC4BA5FB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Stefan Karlsson, Pedagogisk utvecklare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A1CB9-A1AF-4E60-A6BB-4B8DDD0D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32DC-2D84-DB43-95CE-E2AE801D4C16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0DA812-A8F8-4C60-BA84-B7CC54E51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A01EE-FC66-6449-82BE-278059117499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07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Varför internationalisering?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6120838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333333"/>
                </a:solidFill>
                <a:latin typeface="+mj-lt"/>
              </a:rPr>
              <a:t>Ö</a:t>
            </a:r>
            <a:r>
              <a:rPr lang="sv-SE" b="0" i="0" dirty="0">
                <a:solidFill>
                  <a:srgbClr val="333333"/>
                </a:solidFill>
                <a:effectLst/>
                <a:latin typeface="+mj-lt"/>
              </a:rPr>
              <a:t>kad kunskap om vår omvärld.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33333"/>
                </a:solidFill>
                <a:effectLst/>
                <a:latin typeface="+mj-lt"/>
              </a:rPr>
              <a:t>Lär sig verka i ett samhälle som präglas av internationell öppenhet och globalt samarbete.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333333"/>
                </a:solidFill>
              </a:rPr>
              <a:t>Efterfrågad kompetens att </a:t>
            </a:r>
            <a:r>
              <a:rPr lang="sv-SE" dirty="0" err="1">
                <a:solidFill>
                  <a:srgbClr val="333333"/>
                </a:solidFill>
                <a:latin typeface="+mj-lt"/>
              </a:rPr>
              <a:t>nätverka</a:t>
            </a:r>
            <a:r>
              <a:rPr lang="sv-SE" dirty="0">
                <a:solidFill>
                  <a:srgbClr val="333333"/>
                </a:solidFill>
                <a:latin typeface="+mj-lt"/>
              </a:rPr>
              <a:t> och jobba i internationella team via digitala verktyg och arenor.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333333"/>
                </a:solidFill>
                <a:latin typeface="+mj-lt"/>
              </a:rPr>
              <a:t>Handlingsplan för internationalisering 2021-2024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93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Internationalisering på hemmaplan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6120838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effectLst/>
                <a:latin typeface="+mj-lt"/>
                <a:ea typeface="Times New Roman" panose="02020603050405020304" pitchFamily="18" charset="0"/>
              </a:rPr>
              <a:t>Att vara i kontakt med omvärlden utan att röra sig utanför sina egna landsgränser.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+mj-lt"/>
                <a:cs typeface="Arial" panose="020B0604020202020204" pitchFamily="34" charset="0"/>
              </a:rPr>
              <a:t>Hållbart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+mj-lt"/>
              </a:rPr>
              <a:t>Jämlikt</a:t>
            </a:r>
            <a:endParaRPr lang="sv-SE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19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3 konkreta tips på internationalisering på hemmaplan!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6120838" cy="5760000"/>
          </a:xfrm>
        </p:spPr>
        <p:txBody>
          <a:bodyPr/>
          <a:lstStyle/>
          <a:p>
            <a:pPr algn="l"/>
            <a:r>
              <a:rPr lang="sv-SE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1. Samarbeta med andra lärosäten runt om i världen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Kontakta kollegor på andra universitet runt om i världen och planera ett samarbete.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jälvständigt eller via Erasmus+ om det kräver finansiering.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Använd digitala verktyg för kommunikation.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Bli i</a:t>
            </a:r>
            <a:r>
              <a:rPr lang="sv-SE" sz="2800" dirty="0"/>
              <a:t>nspirerad på </a:t>
            </a:r>
            <a:r>
              <a:rPr lang="sv-SE" sz="2800" b="1" dirty="0"/>
              <a:t>utbyten.se/inspiration.</a:t>
            </a:r>
            <a:endParaRPr lang="sv-S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9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3 konkreta tips på internationalisering på hemmaplan!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6120838" cy="5760000"/>
          </a:xfrm>
        </p:spPr>
        <p:txBody>
          <a:bodyPr/>
          <a:lstStyle/>
          <a:p>
            <a:pPr algn="l"/>
            <a:r>
              <a:rPr lang="sv-SE" b="1" dirty="0">
                <a:solidFill>
                  <a:srgbClr val="333333"/>
                </a:solidFill>
                <a:latin typeface="Open sans" panose="020B0606030504020204" pitchFamily="34" charset="0"/>
              </a:rPr>
              <a:t>2</a:t>
            </a:r>
            <a:r>
              <a:rPr lang="sv-SE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 Diskussion om utbildningskulturer i mångkulturella klassrum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Använd studenternas egna erfarenheter som resurser för att diskutera utbildningskulturer.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Gruppdiskussioner kring några klassiska utmaningar.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Gemensamma reflektioner kring skillnader och vad dessa kan innebära i praktiken.</a:t>
            </a:r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379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3 konkreta tips på internationalisering på hemmaplan!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8" y="3303054"/>
            <a:ext cx="16246099" cy="5760000"/>
          </a:xfrm>
        </p:spPr>
        <p:txBody>
          <a:bodyPr/>
          <a:lstStyle/>
          <a:p>
            <a:pPr algn="l"/>
            <a:r>
              <a:rPr lang="sv-SE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3. Använd </a:t>
            </a:r>
            <a:r>
              <a:rPr lang="sv-SE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MOOC:s</a:t>
            </a:r>
            <a:r>
              <a:rPr lang="sv-SE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som en resurs i undervisningen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/>
              <a:t>Ö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ppna kurser som erbjuds kostnadsfritt till alla online.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/>
              <a:t>O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fta självgående och uppbyggda i moduler där deltagaren bestämmer hastigheten.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/>
              <a:t>Inblick i hur internationella utbildningar tar sig </a:t>
            </a:r>
            <a:r>
              <a:rPr lang="sv-SE" sz="2800"/>
              <a:t>an ämnet.</a:t>
            </a:r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/>
              <a:t>Som läraktivitet eller komplement.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/>
              <a:t>Inspiration till universitetslärare.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www.edx.org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 – mer än 3000 kurser. Både universitet och företag (MIT, Harvard, IBM, Microsoft)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394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ABD4D8C-6FF4-7833-D48B-696DE3212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183" y="101447"/>
            <a:ext cx="11086362" cy="1018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5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8</a:t>
            </a:fld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078ED23-FE77-7D00-7324-3C33A7D8F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825" y="103970"/>
            <a:ext cx="11721620" cy="10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9633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revide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724DE01-C255-4C73-8B2A-6C837F149D5F}" vid="{888224F4-0743-4062-B255-8A33568170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Oru mall</Template>
  <TotalTime>105</TotalTime>
  <Words>270</Words>
  <Application>Microsoft Office PowerPoint</Application>
  <PresentationFormat>Anpassad</PresentationFormat>
  <Paragraphs>44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Open sans</vt:lpstr>
      <vt:lpstr>Sabon LT Std</vt:lpstr>
      <vt:lpstr>Trade Gothic LT Std Bold</vt:lpstr>
      <vt:lpstr>Presentation_reviderad</vt:lpstr>
      <vt:lpstr>Internationalisering i högre utbildning</vt:lpstr>
      <vt:lpstr>Varför internationalisering?</vt:lpstr>
      <vt:lpstr>Internationalisering på hemmaplan</vt:lpstr>
      <vt:lpstr>3 konkreta tips på internationalisering på hemmaplan!</vt:lpstr>
      <vt:lpstr>3 konkreta tips på internationalisering på hemmaplan!</vt:lpstr>
      <vt:lpstr>3 konkreta tips på internationalisering på hemmaplan!</vt:lpstr>
      <vt:lpstr>PowerPoint-presentation</vt:lpstr>
      <vt:lpstr>PowerPoint-presentation</vt:lpstr>
    </vt:vector>
  </TitlesOfParts>
  <Company>Örebro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Internationalisering i högre utbildning</dc:title>
  <dc:creator>Stefan Karlsson</dc:creator>
  <cp:lastModifiedBy>Stefan Karlsson</cp:lastModifiedBy>
  <cp:revision>1</cp:revision>
  <dcterms:created xsi:type="dcterms:W3CDTF">2023-09-25T07:58:02Z</dcterms:created>
  <dcterms:modified xsi:type="dcterms:W3CDTF">2023-09-25T09:44:26Z</dcterms:modified>
</cp:coreProperties>
</file>