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notesSlides/notesSlide2.xml" ContentType="application/vnd.openxmlformats-officedocument.presentationml.notesSlide+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notesSlides/notesSlide3.xml" ContentType="application/vnd.openxmlformats-officedocument.presentationml.notesSlide+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notesSlides/notesSlide4.xml" ContentType="application/vnd.openxmlformats-officedocument.presentationml.notesSlide+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notesSlides/notesSlide5.xml" ContentType="application/vnd.openxmlformats-officedocument.presentationml.notesSlide+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60" r:id="rId3"/>
    <p:sldId id="258" r:id="rId4"/>
    <p:sldId id="261" r:id="rId5"/>
    <p:sldId id="283" r:id="rId6"/>
    <p:sldId id="259" r:id="rId7"/>
    <p:sldId id="267" r:id="rId8"/>
    <p:sldId id="268" r:id="rId9"/>
    <p:sldId id="262" r:id="rId10"/>
    <p:sldId id="266" r:id="rId11"/>
    <p:sldId id="263" r:id="rId12"/>
    <p:sldId id="264" r:id="rId13"/>
    <p:sldId id="265"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A84DF1-0FD6-41BE-9ACD-4E03B9EC2D60}" v="15" dt="2023-09-25T08:29:32.8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094" autoAdjust="0"/>
    <p:restoredTop sz="71437" autoAdjust="0"/>
  </p:normalViewPr>
  <p:slideViewPr>
    <p:cSldViewPr snapToGrid="0">
      <p:cViewPr varScale="1">
        <p:scale>
          <a:sx n="75" d="100"/>
          <a:sy n="75" d="100"/>
        </p:scale>
        <p:origin x="2418"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Stigmar" userId="a1577bb2-c614-4a0e-a666-b24fea02a594" providerId="ADAL" clId="{68FBE252-BF57-4999-99FE-2DE4930EAC7B}"/>
    <pc:docChg chg="undo custSel addSld delSld modSld">
      <pc:chgData name="Martin Stigmar" userId="a1577bb2-c614-4a0e-a666-b24fea02a594" providerId="ADAL" clId="{68FBE252-BF57-4999-99FE-2DE4930EAC7B}" dt="2023-06-13T09:36:14.213" v="2364" actId="20577"/>
      <pc:docMkLst>
        <pc:docMk/>
      </pc:docMkLst>
      <pc:sldChg chg="modSp">
        <pc:chgData name="Martin Stigmar" userId="a1577bb2-c614-4a0e-a666-b24fea02a594" providerId="ADAL" clId="{68FBE252-BF57-4999-99FE-2DE4930EAC7B}" dt="2023-06-07T09:43:06.149" v="2119" actId="115"/>
        <pc:sldMkLst>
          <pc:docMk/>
          <pc:sldMk cId="2033245706" sldId="256"/>
        </pc:sldMkLst>
        <pc:spChg chg="mod">
          <ac:chgData name="Martin Stigmar" userId="a1577bb2-c614-4a0e-a666-b24fea02a594" providerId="ADAL" clId="{68FBE252-BF57-4999-99FE-2DE4930EAC7B}" dt="2023-06-07T09:43:06.149" v="2119" actId="115"/>
          <ac:spMkLst>
            <pc:docMk/>
            <pc:sldMk cId="2033245706" sldId="256"/>
            <ac:spMk id="2" creationId="{E5FEFCA9-B71A-A94A-D595-61768C670C59}"/>
          </ac:spMkLst>
        </pc:spChg>
      </pc:sldChg>
      <pc:sldChg chg="del">
        <pc:chgData name="Martin Stigmar" userId="a1577bb2-c614-4a0e-a666-b24fea02a594" providerId="ADAL" clId="{68FBE252-BF57-4999-99FE-2DE4930EAC7B}" dt="2023-06-07T09:18:00.245" v="1958" actId="47"/>
        <pc:sldMkLst>
          <pc:docMk/>
          <pc:sldMk cId="1964307571" sldId="257"/>
        </pc:sldMkLst>
      </pc:sldChg>
      <pc:sldChg chg="addSp modSp">
        <pc:chgData name="Martin Stigmar" userId="a1577bb2-c614-4a0e-a666-b24fea02a594" providerId="ADAL" clId="{68FBE252-BF57-4999-99FE-2DE4930EAC7B}" dt="2023-06-07T09:26:52.092" v="2001" actId="14100"/>
        <pc:sldMkLst>
          <pc:docMk/>
          <pc:sldMk cId="850997001" sldId="258"/>
        </pc:sldMkLst>
        <pc:spChg chg="mod">
          <ac:chgData name="Martin Stigmar" userId="a1577bb2-c614-4a0e-a666-b24fea02a594" providerId="ADAL" clId="{68FBE252-BF57-4999-99FE-2DE4930EAC7B}" dt="2023-06-07T09:26:05.165" v="1979" actId="1035"/>
          <ac:spMkLst>
            <pc:docMk/>
            <pc:sldMk cId="850997001" sldId="258"/>
            <ac:spMk id="2" creationId="{EF46DE72-B4A2-5934-7B01-B17718C7C057}"/>
          </ac:spMkLst>
        </pc:spChg>
        <pc:spChg chg="mod">
          <ac:chgData name="Martin Stigmar" userId="a1577bb2-c614-4a0e-a666-b24fea02a594" providerId="ADAL" clId="{68FBE252-BF57-4999-99FE-2DE4930EAC7B}" dt="2023-06-07T09:26:12.027" v="1998" actId="1035"/>
          <ac:spMkLst>
            <pc:docMk/>
            <pc:sldMk cId="850997001" sldId="258"/>
            <ac:spMk id="5" creationId="{EEAC2FA5-FCCF-C4D3-7992-7BFB2326483C}"/>
          </ac:spMkLst>
        </pc:spChg>
        <pc:cxnChg chg="add mod">
          <ac:chgData name="Martin Stigmar" userId="a1577bb2-c614-4a0e-a666-b24fea02a594" providerId="ADAL" clId="{68FBE252-BF57-4999-99FE-2DE4930EAC7B}" dt="2023-06-07T09:26:52.092" v="2001" actId="14100"/>
          <ac:cxnSpMkLst>
            <pc:docMk/>
            <pc:sldMk cId="850997001" sldId="258"/>
            <ac:cxnSpMk id="6" creationId="{1C730971-758A-D350-334E-B9294B497D2B}"/>
          </ac:cxnSpMkLst>
        </pc:cxnChg>
      </pc:sldChg>
      <pc:sldChg chg="modSp">
        <pc:chgData name="Martin Stigmar" userId="a1577bb2-c614-4a0e-a666-b24fea02a594" providerId="ADAL" clId="{68FBE252-BF57-4999-99FE-2DE4930EAC7B}" dt="2023-06-07T09:27:36.046" v="2016" actId="20577"/>
        <pc:sldMkLst>
          <pc:docMk/>
          <pc:sldMk cId="2846036757" sldId="259"/>
        </pc:sldMkLst>
        <pc:spChg chg="mod">
          <ac:chgData name="Martin Stigmar" userId="a1577bb2-c614-4a0e-a666-b24fea02a594" providerId="ADAL" clId="{68FBE252-BF57-4999-99FE-2DE4930EAC7B}" dt="2023-06-07T09:27:36.046" v="2016" actId="20577"/>
          <ac:spMkLst>
            <pc:docMk/>
            <pc:sldMk cId="2846036757" sldId="259"/>
            <ac:spMk id="3" creationId="{62B5D8CD-D238-F852-2D4A-6EB5A3BDDBA0}"/>
          </ac:spMkLst>
        </pc:spChg>
      </pc:sldChg>
      <pc:sldChg chg="modSp">
        <pc:chgData name="Martin Stigmar" userId="a1577bb2-c614-4a0e-a666-b24fea02a594" providerId="ADAL" clId="{68FBE252-BF57-4999-99FE-2DE4930EAC7B}" dt="2023-06-07T09:19:07.996" v="1964" actId="115"/>
        <pc:sldMkLst>
          <pc:docMk/>
          <pc:sldMk cId="4087798092" sldId="260"/>
        </pc:sldMkLst>
        <pc:spChg chg="mod">
          <ac:chgData name="Martin Stigmar" userId="a1577bb2-c614-4a0e-a666-b24fea02a594" providerId="ADAL" clId="{68FBE252-BF57-4999-99FE-2DE4930EAC7B}" dt="2023-06-07T09:19:07.996" v="1964" actId="115"/>
          <ac:spMkLst>
            <pc:docMk/>
            <pc:sldMk cId="4087798092" sldId="260"/>
            <ac:spMk id="3" creationId="{6FD1C4E6-C464-7855-0E09-B5A7F5BDE62B}"/>
          </ac:spMkLst>
        </pc:spChg>
      </pc:sldChg>
      <pc:sldChg chg="addSp">
        <pc:chgData name="Martin Stigmar" userId="a1577bb2-c614-4a0e-a666-b24fea02a594" providerId="ADAL" clId="{68FBE252-BF57-4999-99FE-2DE4930EAC7B}" dt="2023-06-07T09:36:38.110" v="2017"/>
        <pc:sldMkLst>
          <pc:docMk/>
          <pc:sldMk cId="763439222" sldId="268"/>
        </pc:sldMkLst>
        <pc:inkChg chg="add">
          <ac:chgData name="Martin Stigmar" userId="a1577bb2-c614-4a0e-a666-b24fea02a594" providerId="ADAL" clId="{68FBE252-BF57-4999-99FE-2DE4930EAC7B}" dt="2023-06-07T09:36:38.110" v="2017"/>
          <ac:inkMkLst>
            <pc:docMk/>
            <pc:sldMk cId="763439222" sldId="268"/>
            <ac:inkMk id="2" creationId="{C3ADE89D-4223-0F4B-F72D-47F6E53E514C}"/>
          </ac:inkMkLst>
        </pc:inkChg>
        <pc:inkChg chg="add">
          <ac:chgData name="Martin Stigmar" userId="a1577bb2-c614-4a0e-a666-b24fea02a594" providerId="ADAL" clId="{68FBE252-BF57-4999-99FE-2DE4930EAC7B}" dt="2023-06-07T09:36:38.110" v="2017"/>
          <ac:inkMkLst>
            <pc:docMk/>
            <pc:sldMk cId="763439222" sldId="268"/>
            <ac:inkMk id="6" creationId="{E19E0754-4B99-A124-2C89-C9DEEF196D04}"/>
          </ac:inkMkLst>
        </pc:inkChg>
        <pc:inkChg chg="add">
          <ac:chgData name="Martin Stigmar" userId="a1577bb2-c614-4a0e-a666-b24fea02a594" providerId="ADAL" clId="{68FBE252-BF57-4999-99FE-2DE4930EAC7B}" dt="2023-06-07T09:36:38.110" v="2017"/>
          <ac:inkMkLst>
            <pc:docMk/>
            <pc:sldMk cId="763439222" sldId="268"/>
            <ac:inkMk id="7" creationId="{C4881C98-7A95-65BC-D110-0F6F9F710CDD}"/>
          </ac:inkMkLst>
        </pc:inkChg>
      </pc:sldChg>
      <pc:sldChg chg="modSp mod">
        <pc:chgData name="Martin Stigmar" userId="a1577bb2-c614-4a0e-a666-b24fea02a594" providerId="ADAL" clId="{68FBE252-BF57-4999-99FE-2DE4930EAC7B}" dt="2023-06-13T09:36:14.213" v="2364" actId="20577"/>
        <pc:sldMkLst>
          <pc:docMk/>
          <pc:sldMk cId="1040747041" sldId="270"/>
        </pc:sldMkLst>
        <pc:spChg chg="mod">
          <ac:chgData name="Martin Stigmar" userId="a1577bb2-c614-4a0e-a666-b24fea02a594" providerId="ADAL" clId="{68FBE252-BF57-4999-99FE-2DE4930EAC7B}" dt="2023-06-13T09:35:51.505" v="2360" actId="14100"/>
          <ac:spMkLst>
            <pc:docMk/>
            <pc:sldMk cId="1040747041" sldId="270"/>
            <ac:spMk id="2" creationId="{E7DF2CB1-CCCD-7E32-E71A-32B4F4943E79}"/>
          </ac:spMkLst>
        </pc:spChg>
        <pc:spChg chg="mod">
          <ac:chgData name="Martin Stigmar" userId="a1577bb2-c614-4a0e-a666-b24fea02a594" providerId="ADAL" clId="{68FBE252-BF57-4999-99FE-2DE4930EAC7B}" dt="2023-06-13T09:36:14.213" v="2364" actId="20577"/>
          <ac:spMkLst>
            <pc:docMk/>
            <pc:sldMk cId="1040747041" sldId="270"/>
            <ac:spMk id="3" creationId="{BDA624D4-6AA9-0A62-6E4E-0D0BD354AACC}"/>
          </ac:spMkLst>
        </pc:spChg>
      </pc:sldChg>
      <pc:sldChg chg="addSp delSp modSp new mod">
        <pc:chgData name="Martin Stigmar" userId="a1577bb2-c614-4a0e-a666-b24fea02a594" providerId="ADAL" clId="{68FBE252-BF57-4999-99FE-2DE4930EAC7B}" dt="2023-06-07T09:38:55.623" v="2020" actId="20577"/>
        <pc:sldMkLst>
          <pc:docMk/>
          <pc:sldMk cId="199196217" sldId="274"/>
        </pc:sldMkLst>
        <pc:spChg chg="mod">
          <ac:chgData name="Martin Stigmar" userId="a1577bb2-c614-4a0e-a666-b24fea02a594" providerId="ADAL" clId="{68FBE252-BF57-4999-99FE-2DE4930EAC7B}" dt="2023-06-02T09:53:37.833" v="36" actId="20577"/>
          <ac:spMkLst>
            <pc:docMk/>
            <pc:sldMk cId="199196217" sldId="274"/>
            <ac:spMk id="2" creationId="{26F1A0A4-8A43-389E-357F-62A298C1FF87}"/>
          </ac:spMkLst>
        </pc:spChg>
        <pc:spChg chg="del">
          <ac:chgData name="Martin Stigmar" userId="a1577bb2-c614-4a0e-a666-b24fea02a594" providerId="ADAL" clId="{68FBE252-BF57-4999-99FE-2DE4930EAC7B}" dt="2023-06-02T09:55:11.204" v="37" actId="22"/>
          <ac:spMkLst>
            <pc:docMk/>
            <pc:sldMk cId="199196217" sldId="274"/>
            <ac:spMk id="3" creationId="{72773A66-9AD0-AE55-F104-F9F14126387D}"/>
          </ac:spMkLst>
        </pc:spChg>
        <pc:spChg chg="add mod">
          <ac:chgData name="Martin Stigmar" userId="a1577bb2-c614-4a0e-a666-b24fea02a594" providerId="ADAL" clId="{68FBE252-BF57-4999-99FE-2DE4930EAC7B}" dt="2023-06-02T09:57:51.458" v="137" actId="14100"/>
          <ac:spMkLst>
            <pc:docMk/>
            <pc:sldMk cId="199196217" sldId="274"/>
            <ac:spMk id="6" creationId="{6B2CA1BA-25A5-A97D-E144-CBBFAF6C2A96}"/>
          </ac:spMkLst>
        </pc:spChg>
        <pc:spChg chg="add mod">
          <ac:chgData name="Martin Stigmar" userId="a1577bb2-c614-4a0e-a666-b24fea02a594" providerId="ADAL" clId="{68FBE252-BF57-4999-99FE-2DE4930EAC7B}" dt="2023-06-07T09:38:55.623" v="2020" actId="20577"/>
          <ac:spMkLst>
            <pc:docMk/>
            <pc:sldMk cId="199196217" sldId="274"/>
            <ac:spMk id="7" creationId="{6CA7BF2A-90B0-02B1-D212-1D8644F3CF6A}"/>
          </ac:spMkLst>
        </pc:spChg>
        <pc:picChg chg="add mod ord modCrop">
          <ac:chgData name="Martin Stigmar" userId="a1577bb2-c614-4a0e-a666-b24fea02a594" providerId="ADAL" clId="{68FBE252-BF57-4999-99FE-2DE4930EAC7B}" dt="2023-06-02T09:56:19.135" v="50" actId="1076"/>
          <ac:picMkLst>
            <pc:docMk/>
            <pc:sldMk cId="199196217" sldId="274"/>
            <ac:picMk id="5" creationId="{219B7368-A998-FDE4-7AFE-7F76ADB53267}"/>
          </ac:picMkLst>
        </pc:picChg>
      </pc:sldChg>
      <pc:sldChg chg="addSp delSp modSp new mod">
        <pc:chgData name="Martin Stigmar" userId="a1577bb2-c614-4a0e-a666-b24fea02a594" providerId="ADAL" clId="{68FBE252-BF57-4999-99FE-2DE4930EAC7B}" dt="2023-06-02T12:48:02.600" v="282" actId="20577"/>
        <pc:sldMkLst>
          <pc:docMk/>
          <pc:sldMk cId="472537282" sldId="275"/>
        </pc:sldMkLst>
        <pc:spChg chg="mod">
          <ac:chgData name="Martin Stigmar" userId="a1577bb2-c614-4a0e-a666-b24fea02a594" providerId="ADAL" clId="{68FBE252-BF57-4999-99FE-2DE4930EAC7B}" dt="2023-06-02T09:59:38.406" v="207" actId="208"/>
          <ac:spMkLst>
            <pc:docMk/>
            <pc:sldMk cId="472537282" sldId="275"/>
            <ac:spMk id="2" creationId="{C995C5B3-43BB-6BB4-7FC9-E9F2D53154C4}"/>
          </ac:spMkLst>
        </pc:spChg>
        <pc:spChg chg="del mod">
          <ac:chgData name="Martin Stigmar" userId="a1577bb2-c614-4a0e-a666-b24fea02a594" providerId="ADAL" clId="{68FBE252-BF57-4999-99FE-2DE4930EAC7B}" dt="2023-06-02T10:00:14.076" v="209" actId="22"/>
          <ac:spMkLst>
            <pc:docMk/>
            <pc:sldMk cId="472537282" sldId="275"/>
            <ac:spMk id="3" creationId="{C03AA718-CF3D-6A9A-5A0C-84CF1E94863C}"/>
          </ac:spMkLst>
        </pc:spChg>
        <pc:spChg chg="add mod">
          <ac:chgData name="Martin Stigmar" userId="a1577bb2-c614-4a0e-a666-b24fea02a594" providerId="ADAL" clId="{68FBE252-BF57-4999-99FE-2DE4930EAC7B}" dt="2023-06-02T12:48:02.600" v="282" actId="20577"/>
          <ac:spMkLst>
            <pc:docMk/>
            <pc:sldMk cId="472537282" sldId="275"/>
            <ac:spMk id="15" creationId="{72BD6C4C-1C28-7FFC-58E5-D27576FC83F0}"/>
          </ac:spMkLst>
        </pc:spChg>
        <pc:picChg chg="add mod ord modCrop">
          <ac:chgData name="Martin Stigmar" userId="a1577bb2-c614-4a0e-a666-b24fea02a594" providerId="ADAL" clId="{68FBE252-BF57-4999-99FE-2DE4930EAC7B}" dt="2023-06-02T10:01:07.126" v="218" actId="14100"/>
          <ac:picMkLst>
            <pc:docMk/>
            <pc:sldMk cId="472537282" sldId="275"/>
            <ac:picMk id="5" creationId="{154E02E1-1E7E-93A7-62D9-334E6391437B}"/>
          </ac:picMkLst>
        </pc:picChg>
        <pc:inkChg chg="add">
          <ac:chgData name="Martin Stigmar" userId="a1577bb2-c614-4a0e-a666-b24fea02a594" providerId="ADAL" clId="{68FBE252-BF57-4999-99FE-2DE4930EAC7B}" dt="2023-06-02T10:02:40.203" v="219"/>
          <ac:inkMkLst>
            <pc:docMk/>
            <pc:sldMk cId="472537282" sldId="275"/>
            <ac:inkMk id="6" creationId="{B91E763A-B3FB-2D8D-5811-B9732AE51293}"/>
          </ac:inkMkLst>
        </pc:inkChg>
        <pc:inkChg chg="add">
          <ac:chgData name="Martin Stigmar" userId="a1577bb2-c614-4a0e-a666-b24fea02a594" providerId="ADAL" clId="{68FBE252-BF57-4999-99FE-2DE4930EAC7B}" dt="2023-06-02T10:02:40.203" v="219"/>
          <ac:inkMkLst>
            <pc:docMk/>
            <pc:sldMk cId="472537282" sldId="275"/>
            <ac:inkMk id="7" creationId="{2355463A-5150-F87F-B3CF-6D2EB238E993}"/>
          </ac:inkMkLst>
        </pc:inkChg>
        <pc:inkChg chg="add">
          <ac:chgData name="Martin Stigmar" userId="a1577bb2-c614-4a0e-a666-b24fea02a594" providerId="ADAL" clId="{68FBE252-BF57-4999-99FE-2DE4930EAC7B}" dt="2023-06-02T10:02:40.203" v="219"/>
          <ac:inkMkLst>
            <pc:docMk/>
            <pc:sldMk cId="472537282" sldId="275"/>
            <ac:inkMk id="8" creationId="{E4E0D12F-4C57-D380-CD17-9951DC12F397}"/>
          </ac:inkMkLst>
        </pc:inkChg>
        <pc:inkChg chg="add">
          <ac:chgData name="Martin Stigmar" userId="a1577bb2-c614-4a0e-a666-b24fea02a594" providerId="ADAL" clId="{68FBE252-BF57-4999-99FE-2DE4930EAC7B}" dt="2023-06-02T10:02:40.203" v="219"/>
          <ac:inkMkLst>
            <pc:docMk/>
            <pc:sldMk cId="472537282" sldId="275"/>
            <ac:inkMk id="9" creationId="{292F9EF8-13F4-D7BD-4798-3BC15B35631C}"/>
          </ac:inkMkLst>
        </pc:inkChg>
        <pc:inkChg chg="add">
          <ac:chgData name="Martin Stigmar" userId="a1577bb2-c614-4a0e-a666-b24fea02a594" providerId="ADAL" clId="{68FBE252-BF57-4999-99FE-2DE4930EAC7B}" dt="2023-06-02T10:02:40.203" v="219"/>
          <ac:inkMkLst>
            <pc:docMk/>
            <pc:sldMk cId="472537282" sldId="275"/>
            <ac:inkMk id="10" creationId="{AF8CDB98-7FED-EB98-165C-344E52AD450B}"/>
          </ac:inkMkLst>
        </pc:inkChg>
        <pc:inkChg chg="add">
          <ac:chgData name="Martin Stigmar" userId="a1577bb2-c614-4a0e-a666-b24fea02a594" providerId="ADAL" clId="{68FBE252-BF57-4999-99FE-2DE4930EAC7B}" dt="2023-06-02T10:02:40.203" v="219"/>
          <ac:inkMkLst>
            <pc:docMk/>
            <pc:sldMk cId="472537282" sldId="275"/>
            <ac:inkMk id="11" creationId="{180BF78C-B13B-62C8-E92E-565D3CC19168}"/>
          </ac:inkMkLst>
        </pc:inkChg>
        <pc:inkChg chg="add">
          <ac:chgData name="Martin Stigmar" userId="a1577bb2-c614-4a0e-a666-b24fea02a594" providerId="ADAL" clId="{68FBE252-BF57-4999-99FE-2DE4930EAC7B}" dt="2023-06-02T10:02:40.203" v="219"/>
          <ac:inkMkLst>
            <pc:docMk/>
            <pc:sldMk cId="472537282" sldId="275"/>
            <ac:inkMk id="12" creationId="{418892CD-BFDB-7B11-9DAA-63B5CF9BDC7F}"/>
          </ac:inkMkLst>
        </pc:inkChg>
        <pc:inkChg chg="add">
          <ac:chgData name="Martin Stigmar" userId="a1577bb2-c614-4a0e-a666-b24fea02a594" providerId="ADAL" clId="{68FBE252-BF57-4999-99FE-2DE4930EAC7B}" dt="2023-06-02T10:02:40.203" v="219"/>
          <ac:inkMkLst>
            <pc:docMk/>
            <pc:sldMk cId="472537282" sldId="275"/>
            <ac:inkMk id="13" creationId="{532C135A-640D-7BFD-E37C-6F41C54B85F1}"/>
          </ac:inkMkLst>
        </pc:inkChg>
        <pc:inkChg chg="add">
          <ac:chgData name="Martin Stigmar" userId="a1577bb2-c614-4a0e-a666-b24fea02a594" providerId="ADAL" clId="{68FBE252-BF57-4999-99FE-2DE4930EAC7B}" dt="2023-06-02T10:02:40.203" v="219"/>
          <ac:inkMkLst>
            <pc:docMk/>
            <pc:sldMk cId="472537282" sldId="275"/>
            <ac:inkMk id="14" creationId="{6675B9C1-9B8C-530A-6CB8-B6C2B0BC722D}"/>
          </ac:inkMkLst>
        </pc:inkChg>
      </pc:sldChg>
      <pc:sldChg chg="addSp delSp modSp new mod modClrScheme chgLayout">
        <pc:chgData name="Martin Stigmar" userId="a1577bb2-c614-4a0e-a666-b24fea02a594" providerId="ADAL" clId="{68FBE252-BF57-4999-99FE-2DE4930EAC7B}" dt="2023-06-02T12:53:31.020" v="477" actId="14100"/>
        <pc:sldMkLst>
          <pc:docMk/>
          <pc:sldMk cId="4118051565" sldId="276"/>
        </pc:sldMkLst>
        <pc:spChg chg="add del mod">
          <ac:chgData name="Martin Stigmar" userId="a1577bb2-c614-4a0e-a666-b24fea02a594" providerId="ADAL" clId="{68FBE252-BF57-4999-99FE-2DE4930EAC7B}" dt="2023-06-02T12:48:57.853" v="352" actId="208"/>
          <ac:spMkLst>
            <pc:docMk/>
            <pc:sldMk cId="4118051565" sldId="276"/>
            <ac:spMk id="2" creationId="{4E75D4E2-F968-6518-55D6-10A00E2E3F7A}"/>
          </ac:spMkLst>
        </pc:spChg>
        <pc:spChg chg="add del">
          <ac:chgData name="Martin Stigmar" userId="a1577bb2-c614-4a0e-a666-b24fea02a594" providerId="ADAL" clId="{68FBE252-BF57-4999-99FE-2DE4930EAC7B}" dt="2023-06-02T12:49:36.583" v="353" actId="22"/>
          <ac:spMkLst>
            <pc:docMk/>
            <pc:sldMk cId="4118051565" sldId="276"/>
            <ac:spMk id="3" creationId="{78613E5D-BFC3-E10F-082C-1983427519BE}"/>
          </ac:spMkLst>
        </pc:spChg>
        <pc:spChg chg="add mod">
          <ac:chgData name="Martin Stigmar" userId="a1577bb2-c614-4a0e-a666-b24fea02a594" providerId="ADAL" clId="{68FBE252-BF57-4999-99FE-2DE4930EAC7B}" dt="2023-06-02T12:49:51.740" v="354" actId="478"/>
          <ac:spMkLst>
            <pc:docMk/>
            <pc:sldMk cId="4118051565" sldId="276"/>
            <ac:spMk id="7" creationId="{ABD55883-758A-5132-D081-96D7DE2817BD}"/>
          </ac:spMkLst>
        </pc:spChg>
        <pc:spChg chg="add mod">
          <ac:chgData name="Martin Stigmar" userId="a1577bb2-c614-4a0e-a666-b24fea02a594" providerId="ADAL" clId="{68FBE252-BF57-4999-99FE-2DE4930EAC7B}" dt="2023-06-02T12:53:31.020" v="477" actId="14100"/>
          <ac:spMkLst>
            <pc:docMk/>
            <pc:sldMk cId="4118051565" sldId="276"/>
            <ac:spMk id="10" creationId="{41DC3300-3A35-D1CA-3B5F-39BBFB1D20CF}"/>
          </ac:spMkLst>
        </pc:spChg>
        <pc:picChg chg="add del mod ord">
          <ac:chgData name="Martin Stigmar" userId="a1577bb2-c614-4a0e-a666-b24fea02a594" providerId="ADAL" clId="{68FBE252-BF57-4999-99FE-2DE4930EAC7B}" dt="2023-06-02T12:49:51.740" v="354" actId="478"/>
          <ac:picMkLst>
            <pc:docMk/>
            <pc:sldMk cId="4118051565" sldId="276"/>
            <ac:picMk id="5" creationId="{3EF6E412-42BC-0DD3-1FE4-7236C5C27E55}"/>
          </ac:picMkLst>
        </pc:picChg>
        <pc:picChg chg="add mod modCrop">
          <ac:chgData name="Martin Stigmar" userId="a1577bb2-c614-4a0e-a666-b24fea02a594" providerId="ADAL" clId="{68FBE252-BF57-4999-99FE-2DE4930EAC7B}" dt="2023-06-02T12:51:05.900" v="365" actId="14100"/>
          <ac:picMkLst>
            <pc:docMk/>
            <pc:sldMk cId="4118051565" sldId="276"/>
            <ac:picMk id="9" creationId="{0E19A56A-9266-E9C9-CDBD-76D3695096BE}"/>
          </ac:picMkLst>
        </pc:picChg>
      </pc:sldChg>
      <pc:sldChg chg="addSp delSp modSp new mod modClrScheme chgLayout">
        <pc:chgData name="Martin Stigmar" userId="a1577bb2-c614-4a0e-a666-b24fea02a594" providerId="ADAL" clId="{68FBE252-BF57-4999-99FE-2DE4930EAC7B}" dt="2023-06-02T12:58:03.098" v="616" actId="1035"/>
        <pc:sldMkLst>
          <pc:docMk/>
          <pc:sldMk cId="1536268537" sldId="277"/>
        </pc:sldMkLst>
        <pc:spChg chg="del">
          <ac:chgData name="Martin Stigmar" userId="a1577bb2-c614-4a0e-a666-b24fea02a594" providerId="ADAL" clId="{68FBE252-BF57-4999-99FE-2DE4930EAC7B}" dt="2023-06-02T12:53:50.808" v="479" actId="700"/>
          <ac:spMkLst>
            <pc:docMk/>
            <pc:sldMk cId="1536268537" sldId="277"/>
            <ac:spMk id="2" creationId="{53A3F97E-B58B-E67E-C633-2C92D58D0E45}"/>
          </ac:spMkLst>
        </pc:spChg>
        <pc:spChg chg="del">
          <ac:chgData name="Martin Stigmar" userId="a1577bb2-c614-4a0e-a666-b24fea02a594" providerId="ADAL" clId="{68FBE252-BF57-4999-99FE-2DE4930EAC7B}" dt="2023-06-02T12:53:50.808" v="479" actId="700"/>
          <ac:spMkLst>
            <pc:docMk/>
            <pc:sldMk cId="1536268537" sldId="277"/>
            <ac:spMk id="3" creationId="{EF0C33CA-AA4D-D139-8C1B-BC23A9CC7ABA}"/>
          </ac:spMkLst>
        </pc:spChg>
        <pc:spChg chg="add mod">
          <ac:chgData name="Martin Stigmar" userId="a1577bb2-c614-4a0e-a666-b24fea02a594" providerId="ADAL" clId="{68FBE252-BF57-4999-99FE-2DE4930EAC7B}" dt="2023-06-02T12:58:03.098" v="616" actId="1035"/>
          <ac:spMkLst>
            <pc:docMk/>
            <pc:sldMk cId="1536268537" sldId="277"/>
            <ac:spMk id="11" creationId="{ECE527DF-8F0D-11A6-A153-9CA3849DD44B}"/>
          </ac:spMkLst>
        </pc:spChg>
        <pc:picChg chg="add mod modCrop">
          <ac:chgData name="Martin Stigmar" userId="a1577bb2-c614-4a0e-a666-b24fea02a594" providerId="ADAL" clId="{68FBE252-BF57-4999-99FE-2DE4930EAC7B}" dt="2023-06-02T12:55:35.110" v="488" actId="14100"/>
          <ac:picMkLst>
            <pc:docMk/>
            <pc:sldMk cId="1536268537" sldId="277"/>
            <ac:picMk id="5" creationId="{8DB25C20-151E-4058-842C-340015501FB2}"/>
          </ac:picMkLst>
        </pc:picChg>
        <pc:inkChg chg="add">
          <ac:chgData name="Martin Stigmar" userId="a1577bb2-c614-4a0e-a666-b24fea02a594" providerId="ADAL" clId="{68FBE252-BF57-4999-99FE-2DE4930EAC7B}" dt="2023-06-02T12:56:44.313" v="489"/>
          <ac:inkMkLst>
            <pc:docMk/>
            <pc:sldMk cId="1536268537" sldId="277"/>
            <ac:inkMk id="6" creationId="{1FD44540-AB82-F937-14F2-D2BA402E949F}"/>
          </ac:inkMkLst>
        </pc:inkChg>
        <pc:inkChg chg="add">
          <ac:chgData name="Martin Stigmar" userId="a1577bb2-c614-4a0e-a666-b24fea02a594" providerId="ADAL" clId="{68FBE252-BF57-4999-99FE-2DE4930EAC7B}" dt="2023-06-02T12:56:44.313" v="489"/>
          <ac:inkMkLst>
            <pc:docMk/>
            <pc:sldMk cId="1536268537" sldId="277"/>
            <ac:inkMk id="7" creationId="{67D2F3EB-8C3C-5718-67D5-CB1858417EF2}"/>
          </ac:inkMkLst>
        </pc:inkChg>
        <pc:inkChg chg="add">
          <ac:chgData name="Martin Stigmar" userId="a1577bb2-c614-4a0e-a666-b24fea02a594" providerId="ADAL" clId="{68FBE252-BF57-4999-99FE-2DE4930EAC7B}" dt="2023-06-02T12:56:44.313" v="489"/>
          <ac:inkMkLst>
            <pc:docMk/>
            <pc:sldMk cId="1536268537" sldId="277"/>
            <ac:inkMk id="8" creationId="{C3EF0466-5081-C0F8-6EB9-CC63BB107141}"/>
          </ac:inkMkLst>
        </pc:inkChg>
        <pc:inkChg chg="add">
          <ac:chgData name="Martin Stigmar" userId="a1577bb2-c614-4a0e-a666-b24fea02a594" providerId="ADAL" clId="{68FBE252-BF57-4999-99FE-2DE4930EAC7B}" dt="2023-06-02T12:56:44.313" v="489"/>
          <ac:inkMkLst>
            <pc:docMk/>
            <pc:sldMk cId="1536268537" sldId="277"/>
            <ac:inkMk id="9" creationId="{B6DFEE5F-26EF-CBD0-2C12-CB43E8D93A79}"/>
          </ac:inkMkLst>
        </pc:inkChg>
        <pc:inkChg chg="add">
          <ac:chgData name="Martin Stigmar" userId="a1577bb2-c614-4a0e-a666-b24fea02a594" providerId="ADAL" clId="{68FBE252-BF57-4999-99FE-2DE4930EAC7B}" dt="2023-06-02T12:56:44.313" v="489"/>
          <ac:inkMkLst>
            <pc:docMk/>
            <pc:sldMk cId="1536268537" sldId="277"/>
            <ac:inkMk id="10" creationId="{28FAD7D1-1A6E-D9E0-0159-3AD6CAB5C118}"/>
          </ac:inkMkLst>
        </pc:inkChg>
      </pc:sldChg>
      <pc:sldChg chg="addSp modSp new mod modClrScheme chgLayout">
        <pc:chgData name="Martin Stigmar" userId="a1577bb2-c614-4a0e-a666-b24fea02a594" providerId="ADAL" clId="{68FBE252-BF57-4999-99FE-2DE4930EAC7B}" dt="2023-06-07T07:54:29.855" v="980" actId="5793"/>
        <pc:sldMkLst>
          <pc:docMk/>
          <pc:sldMk cId="643855362" sldId="278"/>
        </pc:sldMkLst>
        <pc:spChg chg="add mod">
          <ac:chgData name="Martin Stigmar" userId="a1577bb2-c614-4a0e-a666-b24fea02a594" providerId="ADAL" clId="{68FBE252-BF57-4999-99FE-2DE4930EAC7B}" dt="2023-06-07T07:50:16.721" v="658" actId="208"/>
          <ac:spMkLst>
            <pc:docMk/>
            <pc:sldMk cId="643855362" sldId="278"/>
            <ac:spMk id="2" creationId="{66D886E7-9E89-9361-7DE5-C4DF28237498}"/>
          </ac:spMkLst>
        </pc:spChg>
        <pc:spChg chg="add mod">
          <ac:chgData name="Martin Stigmar" userId="a1577bb2-c614-4a0e-a666-b24fea02a594" providerId="ADAL" clId="{68FBE252-BF57-4999-99FE-2DE4930EAC7B}" dt="2023-06-07T07:54:29.855" v="980" actId="5793"/>
          <ac:spMkLst>
            <pc:docMk/>
            <pc:sldMk cId="643855362" sldId="278"/>
            <ac:spMk id="3" creationId="{5AF90783-0630-B9E8-84C1-F1E13F75E016}"/>
          </ac:spMkLst>
        </pc:spChg>
      </pc:sldChg>
      <pc:sldChg chg="addSp delSp modSp new mod modClrScheme chgLayout">
        <pc:chgData name="Martin Stigmar" userId="a1577bb2-c614-4a0e-a666-b24fea02a594" providerId="ADAL" clId="{68FBE252-BF57-4999-99FE-2DE4930EAC7B}" dt="2023-06-07T09:40:40.766" v="2022" actId="115"/>
        <pc:sldMkLst>
          <pc:docMk/>
          <pc:sldMk cId="1773323503" sldId="279"/>
        </pc:sldMkLst>
        <pc:spChg chg="del">
          <ac:chgData name="Martin Stigmar" userId="a1577bb2-c614-4a0e-a666-b24fea02a594" providerId="ADAL" clId="{68FBE252-BF57-4999-99FE-2DE4930EAC7B}" dt="2023-06-07T07:54:46.704" v="982" actId="700"/>
          <ac:spMkLst>
            <pc:docMk/>
            <pc:sldMk cId="1773323503" sldId="279"/>
            <ac:spMk id="2" creationId="{A04D040C-52A9-E323-4E77-9F126110930D}"/>
          </ac:spMkLst>
        </pc:spChg>
        <pc:spChg chg="del">
          <ac:chgData name="Martin Stigmar" userId="a1577bb2-c614-4a0e-a666-b24fea02a594" providerId="ADAL" clId="{68FBE252-BF57-4999-99FE-2DE4930EAC7B}" dt="2023-06-07T07:54:46.704" v="982" actId="700"/>
          <ac:spMkLst>
            <pc:docMk/>
            <pc:sldMk cId="1773323503" sldId="279"/>
            <ac:spMk id="3" creationId="{A7EF1DDB-CB18-DA3F-11A0-404D03566980}"/>
          </ac:spMkLst>
        </pc:spChg>
        <pc:spChg chg="add mod">
          <ac:chgData name="Martin Stigmar" userId="a1577bb2-c614-4a0e-a666-b24fea02a594" providerId="ADAL" clId="{68FBE252-BF57-4999-99FE-2DE4930EAC7B}" dt="2023-06-07T08:02:31.058" v="993" actId="767"/>
          <ac:spMkLst>
            <pc:docMk/>
            <pc:sldMk cId="1773323503" sldId="279"/>
            <ac:spMk id="7" creationId="{8EC39FEB-55F8-A620-34A8-24F5E617FCEF}"/>
          </ac:spMkLst>
        </pc:spChg>
        <pc:spChg chg="add mod">
          <ac:chgData name="Martin Stigmar" userId="a1577bb2-c614-4a0e-a666-b24fea02a594" providerId="ADAL" clId="{68FBE252-BF57-4999-99FE-2DE4930EAC7B}" dt="2023-06-07T09:40:40.766" v="2022" actId="115"/>
          <ac:spMkLst>
            <pc:docMk/>
            <pc:sldMk cId="1773323503" sldId="279"/>
            <ac:spMk id="8" creationId="{DD91C531-7D28-5329-C6D7-2C7E61606307}"/>
          </ac:spMkLst>
        </pc:spChg>
        <pc:graphicFrameChg chg="add del mod">
          <ac:chgData name="Martin Stigmar" userId="a1577bb2-c614-4a0e-a666-b24fea02a594" providerId="ADAL" clId="{68FBE252-BF57-4999-99FE-2DE4930EAC7B}" dt="2023-06-07T08:00:59.081" v="984" actId="478"/>
          <ac:graphicFrameMkLst>
            <pc:docMk/>
            <pc:sldMk cId="1773323503" sldId="279"/>
            <ac:graphicFrameMk id="4" creationId="{789ED0B0-1F70-91C7-7219-80D0411FFE1C}"/>
          </ac:graphicFrameMkLst>
        </pc:graphicFrameChg>
        <pc:picChg chg="add mod modCrop">
          <ac:chgData name="Martin Stigmar" userId="a1577bb2-c614-4a0e-a666-b24fea02a594" providerId="ADAL" clId="{68FBE252-BF57-4999-99FE-2DE4930EAC7B}" dt="2023-06-07T08:02:01.631" v="992" actId="14100"/>
          <ac:picMkLst>
            <pc:docMk/>
            <pc:sldMk cId="1773323503" sldId="279"/>
            <ac:picMk id="6" creationId="{2543427A-933D-A6A9-059B-656A8915A51C}"/>
          </ac:picMkLst>
        </pc:picChg>
      </pc:sldChg>
      <pc:sldChg chg="addSp modSp new mod">
        <pc:chgData name="Martin Stigmar" userId="a1577bb2-c614-4a0e-a666-b24fea02a594" providerId="ADAL" clId="{68FBE252-BF57-4999-99FE-2DE4930EAC7B}" dt="2023-06-07T09:40:53.162" v="2024" actId="115"/>
        <pc:sldMkLst>
          <pc:docMk/>
          <pc:sldMk cId="493148174" sldId="280"/>
        </pc:sldMkLst>
        <pc:spChg chg="add mod">
          <ac:chgData name="Martin Stigmar" userId="a1577bb2-c614-4a0e-a666-b24fea02a594" providerId="ADAL" clId="{68FBE252-BF57-4999-99FE-2DE4930EAC7B}" dt="2023-06-07T09:40:53.162" v="2024" actId="115"/>
          <ac:spMkLst>
            <pc:docMk/>
            <pc:sldMk cId="493148174" sldId="280"/>
            <ac:spMk id="4" creationId="{B0EF4914-BDB6-23D7-0CE9-0C4AAA1FD956}"/>
          </ac:spMkLst>
        </pc:spChg>
        <pc:picChg chg="add mod">
          <ac:chgData name="Martin Stigmar" userId="a1577bb2-c614-4a0e-a666-b24fea02a594" providerId="ADAL" clId="{68FBE252-BF57-4999-99FE-2DE4930EAC7B}" dt="2023-06-07T08:28:13.964" v="1184" actId="14100"/>
          <ac:picMkLst>
            <pc:docMk/>
            <pc:sldMk cId="493148174" sldId="280"/>
            <ac:picMk id="3" creationId="{64D5690F-7842-3133-C8DD-DEDEBE8519C0}"/>
          </ac:picMkLst>
        </pc:picChg>
      </pc:sldChg>
      <pc:sldChg chg="addSp modSp new mod modClrScheme chgLayout">
        <pc:chgData name="Martin Stigmar" userId="a1577bb2-c614-4a0e-a666-b24fea02a594" providerId="ADAL" clId="{68FBE252-BF57-4999-99FE-2DE4930EAC7B}" dt="2023-06-07T09:42:22.346" v="2116" actId="20577"/>
        <pc:sldMkLst>
          <pc:docMk/>
          <pc:sldMk cId="1112287900" sldId="281"/>
        </pc:sldMkLst>
        <pc:spChg chg="add mod">
          <ac:chgData name="Martin Stigmar" userId="a1577bb2-c614-4a0e-a666-b24fea02a594" providerId="ADAL" clId="{68FBE252-BF57-4999-99FE-2DE4930EAC7B}" dt="2023-06-07T09:41:34.032" v="2030" actId="313"/>
          <ac:spMkLst>
            <pc:docMk/>
            <pc:sldMk cId="1112287900" sldId="281"/>
            <ac:spMk id="2" creationId="{FF1FBD08-46F8-A3A0-74A5-615F601216F0}"/>
          </ac:spMkLst>
        </pc:spChg>
        <pc:spChg chg="add mod">
          <ac:chgData name="Martin Stigmar" userId="a1577bb2-c614-4a0e-a666-b24fea02a594" providerId="ADAL" clId="{68FBE252-BF57-4999-99FE-2DE4930EAC7B}" dt="2023-06-07T09:42:22.346" v="2116" actId="20577"/>
          <ac:spMkLst>
            <pc:docMk/>
            <pc:sldMk cId="1112287900" sldId="281"/>
            <ac:spMk id="3" creationId="{1F7D4E39-2E7C-497F-E002-224D26A1E268}"/>
          </ac:spMkLst>
        </pc:spChg>
      </pc:sldChg>
      <pc:sldChg chg="addSp delSp modSp new">
        <pc:chgData name="Martin Stigmar" userId="a1577bb2-c614-4a0e-a666-b24fea02a594" providerId="ADAL" clId="{68FBE252-BF57-4999-99FE-2DE4930EAC7B}" dt="2023-06-07T09:17:35.175" v="1957" actId="1076"/>
        <pc:sldMkLst>
          <pc:docMk/>
          <pc:sldMk cId="432463750" sldId="282"/>
        </pc:sldMkLst>
        <pc:spChg chg="mod">
          <ac:chgData name="Martin Stigmar" userId="a1577bb2-c614-4a0e-a666-b24fea02a594" providerId="ADAL" clId="{68FBE252-BF57-4999-99FE-2DE4930EAC7B}" dt="2023-06-07T09:13:08.152" v="1910" actId="20577"/>
          <ac:spMkLst>
            <pc:docMk/>
            <pc:sldMk cId="432463750" sldId="282"/>
            <ac:spMk id="2" creationId="{4B049074-66E6-614C-6DDF-A6D157A47210}"/>
          </ac:spMkLst>
        </pc:spChg>
        <pc:spChg chg="add del">
          <ac:chgData name="Martin Stigmar" userId="a1577bb2-c614-4a0e-a666-b24fea02a594" providerId="ADAL" clId="{68FBE252-BF57-4999-99FE-2DE4930EAC7B}" dt="2023-06-07T09:15:17.667" v="1913"/>
          <ac:spMkLst>
            <pc:docMk/>
            <pc:sldMk cId="432463750" sldId="282"/>
            <ac:spMk id="3" creationId="{D8DD77CB-9240-E8B9-4EBC-EFB923511087}"/>
          </ac:spMkLst>
        </pc:spChg>
        <pc:spChg chg="add del mod">
          <ac:chgData name="Martin Stigmar" userId="a1577bb2-c614-4a0e-a666-b24fea02a594" providerId="ADAL" clId="{68FBE252-BF57-4999-99FE-2DE4930EAC7B}" dt="2023-06-07T09:15:05.494" v="1912"/>
          <ac:spMkLst>
            <pc:docMk/>
            <pc:sldMk cId="432463750" sldId="282"/>
            <ac:spMk id="4" creationId="{8E1BBF97-06C6-1288-0674-EF8C165D3B07}"/>
          </ac:spMkLst>
        </pc:spChg>
        <pc:picChg chg="add mod">
          <ac:chgData name="Martin Stigmar" userId="a1577bb2-c614-4a0e-a666-b24fea02a594" providerId="ADAL" clId="{68FBE252-BF57-4999-99FE-2DE4930EAC7B}" dt="2023-06-07T09:15:55.540" v="1917" actId="1076"/>
          <ac:picMkLst>
            <pc:docMk/>
            <pc:sldMk cId="432463750" sldId="282"/>
            <ac:picMk id="5" creationId="{3A3A8D6D-02B1-04AE-E9BE-B0159611E7EB}"/>
          </ac:picMkLst>
        </pc:picChg>
        <pc:picChg chg="add mod">
          <ac:chgData name="Martin Stigmar" userId="a1577bb2-c614-4a0e-a666-b24fea02a594" providerId="ADAL" clId="{68FBE252-BF57-4999-99FE-2DE4930EAC7B}" dt="2023-06-07T09:17:35.175" v="1957" actId="1076"/>
          <ac:picMkLst>
            <pc:docMk/>
            <pc:sldMk cId="432463750" sldId="282"/>
            <ac:picMk id="6" creationId="{5B1E8E9C-4ECA-66F2-416E-8A0952D77AC9}"/>
          </ac:picMkLst>
        </pc:picChg>
        <pc:picChg chg="add mod">
          <ac:chgData name="Martin Stigmar" userId="a1577bb2-c614-4a0e-a666-b24fea02a594" providerId="ADAL" clId="{68FBE252-BF57-4999-99FE-2DE4930EAC7B}" dt="2023-06-07T09:17:15.944" v="1922" actId="1076"/>
          <ac:picMkLst>
            <pc:docMk/>
            <pc:sldMk cId="432463750" sldId="282"/>
            <ac:picMk id="7" creationId="{EE9CEE45-3A7B-14C1-C1E4-78C3866BAFF0}"/>
          </ac:picMkLst>
        </pc:picChg>
        <pc:picChg chg="add mod">
          <ac:chgData name="Martin Stigmar" userId="a1577bb2-c614-4a0e-a666-b24fea02a594" providerId="ADAL" clId="{68FBE252-BF57-4999-99FE-2DE4930EAC7B}" dt="2023-06-07T09:17:26.447" v="1956" actId="1038"/>
          <ac:picMkLst>
            <pc:docMk/>
            <pc:sldMk cId="432463750" sldId="282"/>
            <ac:picMk id="1026" creationId="{5D7F31BF-8BF6-D890-FDC9-6E7B13EDBE24}"/>
          </ac:picMkLst>
        </pc:picChg>
      </pc:sldChg>
      <pc:sldChg chg="addSp modSp new del mod modClrScheme chgLayout">
        <pc:chgData name="Martin Stigmar" userId="a1577bb2-c614-4a0e-a666-b24fea02a594" providerId="ADAL" clId="{68FBE252-BF57-4999-99FE-2DE4930EAC7B}" dt="2023-06-07T09:04:40.702" v="1196" actId="47"/>
        <pc:sldMkLst>
          <pc:docMk/>
          <pc:sldMk cId="2798919487" sldId="282"/>
        </pc:sldMkLst>
        <pc:spChg chg="add mod">
          <ac:chgData name="Martin Stigmar" userId="a1577bb2-c614-4a0e-a666-b24fea02a594" providerId="ADAL" clId="{68FBE252-BF57-4999-99FE-2DE4930EAC7B}" dt="2023-06-07T09:04:37.196" v="1195" actId="700"/>
          <ac:spMkLst>
            <pc:docMk/>
            <pc:sldMk cId="2798919487" sldId="282"/>
            <ac:spMk id="2" creationId="{D71EC199-7C1B-9F27-5FDE-F007691AE57F}"/>
          </ac:spMkLst>
        </pc:spChg>
        <pc:spChg chg="add mod">
          <ac:chgData name="Martin Stigmar" userId="a1577bb2-c614-4a0e-a666-b24fea02a594" providerId="ADAL" clId="{68FBE252-BF57-4999-99FE-2DE4930EAC7B}" dt="2023-06-07T09:04:37.196" v="1195" actId="700"/>
          <ac:spMkLst>
            <pc:docMk/>
            <pc:sldMk cId="2798919487" sldId="282"/>
            <ac:spMk id="3" creationId="{C3BA32C2-A133-3CAA-FB44-E1C9C2B9333F}"/>
          </ac:spMkLst>
        </pc:spChg>
      </pc:sldChg>
    </pc:docChg>
  </pc:docChgLst>
  <pc:docChgLst>
    <pc:chgData name="Martin Stigmar" userId="a1577bb2-c614-4a0e-a666-b24fea02a594" providerId="ADAL" clId="{408E921B-A053-4EB8-93A0-E36315EC7E90}"/>
    <pc:docChg chg="custSel addSld modSld">
      <pc:chgData name="Martin Stigmar" userId="a1577bb2-c614-4a0e-a666-b24fea02a594" providerId="ADAL" clId="{408E921B-A053-4EB8-93A0-E36315EC7E90}" dt="2023-09-21T12:22:25.441" v="187"/>
      <pc:docMkLst>
        <pc:docMk/>
      </pc:docMkLst>
      <pc:sldChg chg="addSp modSp mod modNotesTx">
        <pc:chgData name="Martin Stigmar" userId="a1577bb2-c614-4a0e-a666-b24fea02a594" providerId="ADAL" clId="{408E921B-A053-4EB8-93A0-E36315EC7E90}" dt="2023-09-18T15:32:50.600" v="52"/>
        <pc:sldMkLst>
          <pc:docMk/>
          <pc:sldMk cId="2033245706" sldId="256"/>
        </pc:sldMkLst>
        <pc:spChg chg="mod">
          <ac:chgData name="Martin Stigmar" userId="a1577bb2-c614-4a0e-a666-b24fea02a594" providerId="ADAL" clId="{408E921B-A053-4EB8-93A0-E36315EC7E90}" dt="2023-09-18T15:06:43.783" v="19" actId="20577"/>
          <ac:spMkLst>
            <pc:docMk/>
            <pc:sldMk cId="2033245706" sldId="256"/>
            <ac:spMk id="2" creationId="{E5FEFCA9-B71A-A94A-D595-61768C670C59}"/>
          </ac:spMkLst>
        </pc:spChg>
        <pc:spChg chg="mod">
          <ac:chgData name="Martin Stigmar" userId="a1577bb2-c614-4a0e-a666-b24fea02a594" providerId="ADAL" clId="{408E921B-A053-4EB8-93A0-E36315EC7E90}" dt="2023-09-18T15:07:11.617" v="46" actId="20577"/>
          <ac:spMkLst>
            <pc:docMk/>
            <pc:sldMk cId="2033245706" sldId="256"/>
            <ac:spMk id="5" creationId="{23BC7804-9F49-D7A5-57DC-EFC2F7C5744C}"/>
          </ac:spMkLst>
        </pc:spChg>
        <pc:inkChg chg="add">
          <ac:chgData name="Martin Stigmar" userId="a1577bb2-c614-4a0e-a666-b24fea02a594" providerId="ADAL" clId="{408E921B-A053-4EB8-93A0-E36315EC7E90}" dt="2023-09-18T15:32:50.600" v="52"/>
          <ac:inkMkLst>
            <pc:docMk/>
            <pc:sldMk cId="2033245706" sldId="256"/>
            <ac:inkMk id="6" creationId="{0968FDE8-0A87-0D0B-F81F-C2AD792F4ADB}"/>
          </ac:inkMkLst>
        </pc:inkChg>
        <pc:inkChg chg="add">
          <ac:chgData name="Martin Stigmar" userId="a1577bb2-c614-4a0e-a666-b24fea02a594" providerId="ADAL" clId="{408E921B-A053-4EB8-93A0-E36315EC7E90}" dt="2023-09-18T15:32:50.600" v="52"/>
          <ac:inkMkLst>
            <pc:docMk/>
            <pc:sldMk cId="2033245706" sldId="256"/>
            <ac:inkMk id="7" creationId="{FF261988-BFC7-A5EC-6552-B0836556C29F}"/>
          </ac:inkMkLst>
        </pc:inkChg>
        <pc:inkChg chg="add">
          <ac:chgData name="Martin Stigmar" userId="a1577bb2-c614-4a0e-a666-b24fea02a594" providerId="ADAL" clId="{408E921B-A053-4EB8-93A0-E36315EC7E90}" dt="2023-09-18T15:32:50.600" v="52"/>
          <ac:inkMkLst>
            <pc:docMk/>
            <pc:sldMk cId="2033245706" sldId="256"/>
            <ac:inkMk id="8" creationId="{67203D0D-BF41-4C1F-D644-77B66EEF36A8}"/>
          </ac:inkMkLst>
        </pc:inkChg>
      </pc:sldChg>
      <pc:sldChg chg="addSp modSp mod">
        <pc:chgData name="Martin Stigmar" userId="a1577bb2-c614-4a0e-a666-b24fea02a594" providerId="ADAL" clId="{408E921B-A053-4EB8-93A0-E36315EC7E90}" dt="2023-09-21T11:57:33.237" v="74" actId="14100"/>
        <pc:sldMkLst>
          <pc:docMk/>
          <pc:sldMk cId="850997001" sldId="258"/>
        </pc:sldMkLst>
        <pc:spChg chg="mod">
          <ac:chgData name="Martin Stigmar" userId="a1577bb2-c614-4a0e-a666-b24fea02a594" providerId="ADAL" clId="{408E921B-A053-4EB8-93A0-E36315EC7E90}" dt="2023-09-21T11:53:02.761" v="68" actId="20577"/>
          <ac:spMkLst>
            <pc:docMk/>
            <pc:sldMk cId="850997001" sldId="258"/>
            <ac:spMk id="5" creationId="{EEAC2FA5-FCCF-C4D3-7992-7BFB2326483C}"/>
          </ac:spMkLst>
        </pc:spChg>
        <pc:inkChg chg="add">
          <ac:chgData name="Martin Stigmar" userId="a1577bb2-c614-4a0e-a666-b24fea02a594" providerId="ADAL" clId="{408E921B-A053-4EB8-93A0-E36315EC7E90}" dt="2023-09-18T15:32:50.600" v="52"/>
          <ac:inkMkLst>
            <pc:docMk/>
            <pc:sldMk cId="850997001" sldId="258"/>
            <ac:inkMk id="3" creationId="{DED5D6D2-2DA0-3071-974C-F80F8E1C8C8F}"/>
          </ac:inkMkLst>
        </pc:inkChg>
        <pc:inkChg chg="add">
          <ac:chgData name="Martin Stigmar" userId="a1577bb2-c614-4a0e-a666-b24fea02a594" providerId="ADAL" clId="{408E921B-A053-4EB8-93A0-E36315EC7E90}" dt="2023-09-18T15:32:50.600" v="52"/>
          <ac:inkMkLst>
            <pc:docMk/>
            <pc:sldMk cId="850997001" sldId="258"/>
            <ac:inkMk id="7" creationId="{3294146A-C9FC-4B68-87EC-B68D3C717676}"/>
          </ac:inkMkLst>
        </pc:inkChg>
        <pc:inkChg chg="add">
          <ac:chgData name="Martin Stigmar" userId="a1577bb2-c614-4a0e-a666-b24fea02a594" providerId="ADAL" clId="{408E921B-A053-4EB8-93A0-E36315EC7E90}" dt="2023-09-18T15:32:50.600" v="52"/>
          <ac:inkMkLst>
            <pc:docMk/>
            <pc:sldMk cId="850997001" sldId="258"/>
            <ac:inkMk id="8" creationId="{C2A42CCE-F35F-AAE0-FCAA-F2E21A17C73E}"/>
          </ac:inkMkLst>
        </pc:inkChg>
        <pc:inkChg chg="add">
          <ac:chgData name="Martin Stigmar" userId="a1577bb2-c614-4a0e-a666-b24fea02a594" providerId="ADAL" clId="{408E921B-A053-4EB8-93A0-E36315EC7E90}" dt="2023-09-18T15:32:50.600" v="52"/>
          <ac:inkMkLst>
            <pc:docMk/>
            <pc:sldMk cId="850997001" sldId="258"/>
            <ac:inkMk id="9" creationId="{E7853933-404E-D88A-8F80-730264D45482}"/>
          </ac:inkMkLst>
        </pc:inkChg>
        <pc:inkChg chg="add">
          <ac:chgData name="Martin Stigmar" userId="a1577bb2-c614-4a0e-a666-b24fea02a594" providerId="ADAL" clId="{408E921B-A053-4EB8-93A0-E36315EC7E90}" dt="2023-09-18T15:32:50.600" v="52"/>
          <ac:inkMkLst>
            <pc:docMk/>
            <pc:sldMk cId="850997001" sldId="258"/>
            <ac:inkMk id="10" creationId="{D2E68D79-8015-53A6-239B-29889032F875}"/>
          </ac:inkMkLst>
        </pc:inkChg>
        <pc:inkChg chg="add">
          <ac:chgData name="Martin Stigmar" userId="a1577bb2-c614-4a0e-a666-b24fea02a594" providerId="ADAL" clId="{408E921B-A053-4EB8-93A0-E36315EC7E90}" dt="2023-09-18T15:32:50.600" v="52"/>
          <ac:inkMkLst>
            <pc:docMk/>
            <pc:sldMk cId="850997001" sldId="258"/>
            <ac:inkMk id="11" creationId="{1337CDCC-5FDF-3D15-A76B-63E2AB00CD9B}"/>
          </ac:inkMkLst>
        </pc:inkChg>
        <pc:inkChg chg="add mod">
          <ac:chgData name="Martin Stigmar" userId="a1577bb2-c614-4a0e-a666-b24fea02a594" providerId="ADAL" clId="{408E921B-A053-4EB8-93A0-E36315EC7E90}" dt="2023-09-21T11:53:36.637" v="69" actId="1076"/>
          <ac:inkMkLst>
            <pc:docMk/>
            <pc:sldMk cId="850997001" sldId="258"/>
            <ac:inkMk id="12" creationId="{F608894B-4AB6-AD37-3F31-9348D327E4EE}"/>
          </ac:inkMkLst>
        </pc:inkChg>
        <pc:inkChg chg="add mod">
          <ac:chgData name="Martin Stigmar" userId="a1577bb2-c614-4a0e-a666-b24fea02a594" providerId="ADAL" clId="{408E921B-A053-4EB8-93A0-E36315EC7E90}" dt="2023-09-21T11:53:40.414" v="70" actId="1076"/>
          <ac:inkMkLst>
            <pc:docMk/>
            <pc:sldMk cId="850997001" sldId="258"/>
            <ac:inkMk id="13" creationId="{4C33D53A-6385-EF71-0BD1-F5962A54A760}"/>
          </ac:inkMkLst>
        </pc:inkChg>
        <pc:inkChg chg="add mod">
          <ac:chgData name="Martin Stigmar" userId="a1577bb2-c614-4a0e-a666-b24fea02a594" providerId="ADAL" clId="{408E921B-A053-4EB8-93A0-E36315EC7E90}" dt="2023-09-21T11:53:42.908" v="71" actId="1076"/>
          <ac:inkMkLst>
            <pc:docMk/>
            <pc:sldMk cId="850997001" sldId="258"/>
            <ac:inkMk id="14" creationId="{7B8A8811-FAF0-BE15-B0CE-F68CD3A16CBB}"/>
          </ac:inkMkLst>
        </pc:inkChg>
        <pc:inkChg chg="add mod">
          <ac:chgData name="Martin Stigmar" userId="a1577bb2-c614-4a0e-a666-b24fea02a594" providerId="ADAL" clId="{408E921B-A053-4EB8-93A0-E36315EC7E90}" dt="2023-09-21T11:53:47.307" v="72" actId="1076"/>
          <ac:inkMkLst>
            <pc:docMk/>
            <pc:sldMk cId="850997001" sldId="258"/>
            <ac:inkMk id="15" creationId="{9271D8B8-81D0-6304-1304-C3E001525E5B}"/>
          </ac:inkMkLst>
        </pc:inkChg>
        <pc:cxnChg chg="mod">
          <ac:chgData name="Martin Stigmar" userId="a1577bb2-c614-4a0e-a666-b24fea02a594" providerId="ADAL" clId="{408E921B-A053-4EB8-93A0-E36315EC7E90}" dt="2023-09-21T11:57:33.237" v="74" actId="14100"/>
          <ac:cxnSpMkLst>
            <pc:docMk/>
            <pc:sldMk cId="850997001" sldId="258"/>
            <ac:cxnSpMk id="6" creationId="{1C730971-758A-D350-334E-B9294B497D2B}"/>
          </ac:cxnSpMkLst>
        </pc:cxnChg>
      </pc:sldChg>
      <pc:sldChg chg="addSp">
        <pc:chgData name="Martin Stigmar" userId="a1577bb2-c614-4a0e-a666-b24fea02a594" providerId="ADAL" clId="{408E921B-A053-4EB8-93A0-E36315EC7E90}" dt="2023-09-18T15:32:50.600" v="52"/>
        <pc:sldMkLst>
          <pc:docMk/>
          <pc:sldMk cId="2846036757" sldId="259"/>
        </pc:sldMkLst>
        <pc:inkChg chg="add">
          <ac:chgData name="Martin Stigmar" userId="a1577bb2-c614-4a0e-a666-b24fea02a594" providerId="ADAL" clId="{408E921B-A053-4EB8-93A0-E36315EC7E90}" dt="2023-09-18T15:32:50.600" v="52"/>
          <ac:inkMkLst>
            <pc:docMk/>
            <pc:sldMk cId="2846036757" sldId="259"/>
            <ac:inkMk id="4" creationId="{3FEBEF51-346F-4788-C119-4022AEB9ED50}"/>
          </ac:inkMkLst>
        </pc:inkChg>
        <pc:inkChg chg="add">
          <ac:chgData name="Martin Stigmar" userId="a1577bb2-c614-4a0e-a666-b24fea02a594" providerId="ADAL" clId="{408E921B-A053-4EB8-93A0-E36315EC7E90}" dt="2023-09-18T15:32:50.600" v="52"/>
          <ac:inkMkLst>
            <pc:docMk/>
            <pc:sldMk cId="2846036757" sldId="259"/>
            <ac:inkMk id="5" creationId="{701F80EA-F084-8177-1DF9-BFF1AC949136}"/>
          </ac:inkMkLst>
        </pc:inkChg>
        <pc:inkChg chg="add">
          <ac:chgData name="Martin Stigmar" userId="a1577bb2-c614-4a0e-a666-b24fea02a594" providerId="ADAL" clId="{408E921B-A053-4EB8-93A0-E36315EC7E90}" dt="2023-09-18T15:32:50.600" v="52"/>
          <ac:inkMkLst>
            <pc:docMk/>
            <pc:sldMk cId="2846036757" sldId="259"/>
            <ac:inkMk id="6" creationId="{E768F5EF-138F-EB74-A8AD-8BCF3A673D96}"/>
          </ac:inkMkLst>
        </pc:inkChg>
        <pc:inkChg chg="add">
          <ac:chgData name="Martin Stigmar" userId="a1577bb2-c614-4a0e-a666-b24fea02a594" providerId="ADAL" clId="{408E921B-A053-4EB8-93A0-E36315EC7E90}" dt="2023-09-18T15:32:50.600" v="52"/>
          <ac:inkMkLst>
            <pc:docMk/>
            <pc:sldMk cId="2846036757" sldId="259"/>
            <ac:inkMk id="7" creationId="{5CF4A780-4864-FB6F-79C3-534610014675}"/>
          </ac:inkMkLst>
        </pc:inkChg>
        <pc:inkChg chg="add">
          <ac:chgData name="Martin Stigmar" userId="a1577bb2-c614-4a0e-a666-b24fea02a594" providerId="ADAL" clId="{408E921B-A053-4EB8-93A0-E36315EC7E90}" dt="2023-09-18T15:32:50.600" v="52"/>
          <ac:inkMkLst>
            <pc:docMk/>
            <pc:sldMk cId="2846036757" sldId="259"/>
            <ac:inkMk id="8" creationId="{73350E3B-65AA-30A8-2468-4ADCB9BBE3E2}"/>
          </ac:inkMkLst>
        </pc:inkChg>
        <pc:inkChg chg="add">
          <ac:chgData name="Martin Stigmar" userId="a1577bb2-c614-4a0e-a666-b24fea02a594" providerId="ADAL" clId="{408E921B-A053-4EB8-93A0-E36315EC7E90}" dt="2023-09-18T15:32:50.600" v="52"/>
          <ac:inkMkLst>
            <pc:docMk/>
            <pc:sldMk cId="2846036757" sldId="259"/>
            <ac:inkMk id="9" creationId="{A251AAA6-8732-FDD4-AE9C-A6FD12DC28E2}"/>
          </ac:inkMkLst>
        </pc:inkChg>
        <pc:inkChg chg="add">
          <ac:chgData name="Martin Stigmar" userId="a1577bb2-c614-4a0e-a666-b24fea02a594" providerId="ADAL" clId="{408E921B-A053-4EB8-93A0-E36315EC7E90}" dt="2023-09-18T15:32:50.600" v="52"/>
          <ac:inkMkLst>
            <pc:docMk/>
            <pc:sldMk cId="2846036757" sldId="259"/>
            <ac:inkMk id="10" creationId="{6B206D93-2112-14E3-9DAF-70AA060BC94D}"/>
          </ac:inkMkLst>
        </pc:inkChg>
        <pc:inkChg chg="add">
          <ac:chgData name="Martin Stigmar" userId="a1577bb2-c614-4a0e-a666-b24fea02a594" providerId="ADAL" clId="{408E921B-A053-4EB8-93A0-E36315EC7E90}" dt="2023-09-18T15:32:50.600" v="52"/>
          <ac:inkMkLst>
            <pc:docMk/>
            <pc:sldMk cId="2846036757" sldId="259"/>
            <ac:inkMk id="11" creationId="{16867FD9-650A-DC7E-1158-97EA2A12C1F7}"/>
          </ac:inkMkLst>
        </pc:inkChg>
      </pc:sldChg>
      <pc:sldChg chg="addSp">
        <pc:chgData name="Martin Stigmar" userId="a1577bb2-c614-4a0e-a666-b24fea02a594" providerId="ADAL" clId="{408E921B-A053-4EB8-93A0-E36315EC7E90}" dt="2023-09-18T15:32:50.600" v="52"/>
        <pc:sldMkLst>
          <pc:docMk/>
          <pc:sldMk cId="4087798092" sldId="260"/>
        </pc:sldMkLst>
        <pc:inkChg chg="add">
          <ac:chgData name="Martin Stigmar" userId="a1577bb2-c614-4a0e-a666-b24fea02a594" providerId="ADAL" clId="{408E921B-A053-4EB8-93A0-E36315EC7E90}" dt="2023-09-18T15:32:50.600" v="52"/>
          <ac:inkMkLst>
            <pc:docMk/>
            <pc:sldMk cId="4087798092" sldId="260"/>
            <ac:inkMk id="5" creationId="{C19A371D-FB2B-2683-DC0F-304DF8070DB1}"/>
          </ac:inkMkLst>
        </pc:inkChg>
        <pc:inkChg chg="add">
          <ac:chgData name="Martin Stigmar" userId="a1577bb2-c614-4a0e-a666-b24fea02a594" providerId="ADAL" clId="{408E921B-A053-4EB8-93A0-E36315EC7E90}" dt="2023-09-18T15:32:50.600" v="52"/>
          <ac:inkMkLst>
            <pc:docMk/>
            <pc:sldMk cId="4087798092" sldId="260"/>
            <ac:inkMk id="6" creationId="{697B1828-9F1C-F7BA-D193-711E8A5F2B4D}"/>
          </ac:inkMkLst>
        </pc:inkChg>
        <pc:inkChg chg="add">
          <ac:chgData name="Martin Stigmar" userId="a1577bb2-c614-4a0e-a666-b24fea02a594" providerId="ADAL" clId="{408E921B-A053-4EB8-93A0-E36315EC7E90}" dt="2023-09-18T15:32:50.600" v="52"/>
          <ac:inkMkLst>
            <pc:docMk/>
            <pc:sldMk cId="4087798092" sldId="260"/>
            <ac:inkMk id="7" creationId="{88EEDB9F-2D6D-20E4-E5E5-EA622D8BA119}"/>
          </ac:inkMkLst>
        </pc:inkChg>
      </pc:sldChg>
      <pc:sldChg chg="addSp">
        <pc:chgData name="Martin Stigmar" userId="a1577bb2-c614-4a0e-a666-b24fea02a594" providerId="ADAL" clId="{408E921B-A053-4EB8-93A0-E36315EC7E90}" dt="2023-09-18T15:32:50.600" v="52"/>
        <pc:sldMkLst>
          <pc:docMk/>
          <pc:sldMk cId="2340822270" sldId="261"/>
        </pc:sldMkLst>
        <pc:inkChg chg="add">
          <ac:chgData name="Martin Stigmar" userId="a1577bb2-c614-4a0e-a666-b24fea02a594" providerId="ADAL" clId="{408E921B-A053-4EB8-93A0-E36315EC7E90}" dt="2023-09-18T15:32:50.600" v="52"/>
          <ac:inkMkLst>
            <pc:docMk/>
            <pc:sldMk cId="2340822270" sldId="261"/>
            <ac:inkMk id="4" creationId="{92AF8C04-F4CF-89D3-23A4-E5C21DA02050}"/>
          </ac:inkMkLst>
        </pc:inkChg>
        <pc:inkChg chg="add">
          <ac:chgData name="Martin Stigmar" userId="a1577bb2-c614-4a0e-a666-b24fea02a594" providerId="ADAL" clId="{408E921B-A053-4EB8-93A0-E36315EC7E90}" dt="2023-09-18T15:32:50.600" v="52"/>
          <ac:inkMkLst>
            <pc:docMk/>
            <pc:sldMk cId="2340822270" sldId="261"/>
            <ac:inkMk id="5" creationId="{C37380AD-3B29-F91E-96AF-FE25BC6B6DC4}"/>
          </ac:inkMkLst>
        </pc:inkChg>
        <pc:inkChg chg="add">
          <ac:chgData name="Martin Stigmar" userId="a1577bb2-c614-4a0e-a666-b24fea02a594" providerId="ADAL" clId="{408E921B-A053-4EB8-93A0-E36315EC7E90}" dt="2023-09-18T15:32:50.600" v="52"/>
          <ac:inkMkLst>
            <pc:docMk/>
            <pc:sldMk cId="2340822270" sldId="261"/>
            <ac:inkMk id="6" creationId="{4EC20065-B939-E392-D428-35A6FE3D680A}"/>
          </ac:inkMkLst>
        </pc:inkChg>
      </pc:sldChg>
      <pc:sldChg chg="addSp modSp mod">
        <pc:chgData name="Martin Stigmar" userId="a1577bb2-c614-4a0e-a666-b24fea02a594" providerId="ADAL" clId="{408E921B-A053-4EB8-93A0-E36315EC7E90}" dt="2023-09-18T15:32:50.600" v="52"/>
        <pc:sldMkLst>
          <pc:docMk/>
          <pc:sldMk cId="2450698619" sldId="262"/>
        </pc:sldMkLst>
        <pc:spChg chg="mod">
          <ac:chgData name="Martin Stigmar" userId="a1577bb2-c614-4a0e-a666-b24fea02a594" providerId="ADAL" clId="{408E921B-A053-4EB8-93A0-E36315EC7E90}" dt="2023-09-11T10:39:07.008" v="0" actId="115"/>
          <ac:spMkLst>
            <pc:docMk/>
            <pc:sldMk cId="2450698619" sldId="262"/>
            <ac:spMk id="6" creationId="{5124D393-5F9A-A4CB-CF50-3EED517544AD}"/>
          </ac:spMkLst>
        </pc:spChg>
        <pc:inkChg chg="add">
          <ac:chgData name="Martin Stigmar" userId="a1577bb2-c614-4a0e-a666-b24fea02a594" providerId="ADAL" clId="{408E921B-A053-4EB8-93A0-E36315EC7E90}" dt="2023-09-18T15:32:50.600" v="52"/>
          <ac:inkMkLst>
            <pc:docMk/>
            <pc:sldMk cId="2450698619" sldId="262"/>
            <ac:inkMk id="2" creationId="{0F743F58-C507-DE73-220F-3B6E9CC5D4E6}"/>
          </ac:inkMkLst>
        </pc:inkChg>
        <pc:inkChg chg="add">
          <ac:chgData name="Martin Stigmar" userId="a1577bb2-c614-4a0e-a666-b24fea02a594" providerId="ADAL" clId="{408E921B-A053-4EB8-93A0-E36315EC7E90}" dt="2023-09-18T15:32:50.600" v="52"/>
          <ac:inkMkLst>
            <pc:docMk/>
            <pc:sldMk cId="2450698619" sldId="262"/>
            <ac:inkMk id="3" creationId="{F93D8A88-BB67-60B8-583A-BB03720C21E9}"/>
          </ac:inkMkLst>
        </pc:inkChg>
        <pc:inkChg chg="add">
          <ac:chgData name="Martin Stigmar" userId="a1577bb2-c614-4a0e-a666-b24fea02a594" providerId="ADAL" clId="{408E921B-A053-4EB8-93A0-E36315EC7E90}" dt="2023-09-18T15:32:50.600" v="52"/>
          <ac:inkMkLst>
            <pc:docMk/>
            <pc:sldMk cId="2450698619" sldId="262"/>
            <ac:inkMk id="4" creationId="{D8EF8FAE-CC48-FC85-3CFF-8B0DCFACA497}"/>
          </ac:inkMkLst>
        </pc:inkChg>
        <pc:inkChg chg="add">
          <ac:chgData name="Martin Stigmar" userId="a1577bb2-c614-4a0e-a666-b24fea02a594" providerId="ADAL" clId="{408E921B-A053-4EB8-93A0-E36315EC7E90}" dt="2023-09-18T15:32:50.600" v="52"/>
          <ac:inkMkLst>
            <pc:docMk/>
            <pc:sldMk cId="2450698619" sldId="262"/>
            <ac:inkMk id="8" creationId="{B75F791D-E205-2338-6ACB-4A2C58EAF48D}"/>
          </ac:inkMkLst>
        </pc:inkChg>
        <pc:inkChg chg="add">
          <ac:chgData name="Martin Stigmar" userId="a1577bb2-c614-4a0e-a666-b24fea02a594" providerId="ADAL" clId="{408E921B-A053-4EB8-93A0-E36315EC7E90}" dt="2023-09-18T15:32:50.600" v="52"/>
          <ac:inkMkLst>
            <pc:docMk/>
            <pc:sldMk cId="2450698619" sldId="262"/>
            <ac:inkMk id="9" creationId="{6559483D-8025-9929-5812-B492FFB80828}"/>
          </ac:inkMkLst>
        </pc:inkChg>
        <pc:inkChg chg="add">
          <ac:chgData name="Martin Stigmar" userId="a1577bb2-c614-4a0e-a666-b24fea02a594" providerId="ADAL" clId="{408E921B-A053-4EB8-93A0-E36315EC7E90}" dt="2023-09-18T15:32:50.600" v="52"/>
          <ac:inkMkLst>
            <pc:docMk/>
            <pc:sldMk cId="2450698619" sldId="262"/>
            <ac:inkMk id="10" creationId="{58FA199D-37DD-978D-F1BB-320F5535F52E}"/>
          </ac:inkMkLst>
        </pc:inkChg>
        <pc:inkChg chg="add">
          <ac:chgData name="Martin Stigmar" userId="a1577bb2-c614-4a0e-a666-b24fea02a594" providerId="ADAL" clId="{408E921B-A053-4EB8-93A0-E36315EC7E90}" dt="2023-09-18T15:32:50.600" v="52"/>
          <ac:inkMkLst>
            <pc:docMk/>
            <pc:sldMk cId="2450698619" sldId="262"/>
            <ac:inkMk id="11" creationId="{1283A0BB-EDF0-27B1-9EBC-A383C049A09C}"/>
          </ac:inkMkLst>
        </pc:inkChg>
        <pc:inkChg chg="add">
          <ac:chgData name="Martin Stigmar" userId="a1577bb2-c614-4a0e-a666-b24fea02a594" providerId="ADAL" clId="{408E921B-A053-4EB8-93A0-E36315EC7E90}" dt="2023-09-18T15:32:50.600" v="52"/>
          <ac:inkMkLst>
            <pc:docMk/>
            <pc:sldMk cId="2450698619" sldId="262"/>
            <ac:inkMk id="12" creationId="{3B2D658E-4E5D-521B-DABE-A7CE1AA86568}"/>
          </ac:inkMkLst>
        </pc:inkChg>
        <pc:inkChg chg="add">
          <ac:chgData name="Martin Stigmar" userId="a1577bb2-c614-4a0e-a666-b24fea02a594" providerId="ADAL" clId="{408E921B-A053-4EB8-93A0-E36315EC7E90}" dt="2023-09-18T15:32:50.600" v="52"/>
          <ac:inkMkLst>
            <pc:docMk/>
            <pc:sldMk cId="2450698619" sldId="262"/>
            <ac:inkMk id="13" creationId="{A2D6B44A-D8D4-737C-625E-ECF3861DB258}"/>
          </ac:inkMkLst>
        </pc:inkChg>
        <pc:inkChg chg="add">
          <ac:chgData name="Martin Stigmar" userId="a1577bb2-c614-4a0e-a666-b24fea02a594" providerId="ADAL" clId="{408E921B-A053-4EB8-93A0-E36315EC7E90}" dt="2023-09-18T15:32:50.600" v="52"/>
          <ac:inkMkLst>
            <pc:docMk/>
            <pc:sldMk cId="2450698619" sldId="262"/>
            <ac:inkMk id="14" creationId="{5278F2AD-3609-DCD2-747D-F5F2B3C549D6}"/>
          </ac:inkMkLst>
        </pc:inkChg>
        <pc:inkChg chg="add">
          <ac:chgData name="Martin Stigmar" userId="a1577bb2-c614-4a0e-a666-b24fea02a594" providerId="ADAL" clId="{408E921B-A053-4EB8-93A0-E36315EC7E90}" dt="2023-09-18T15:32:50.600" v="52"/>
          <ac:inkMkLst>
            <pc:docMk/>
            <pc:sldMk cId="2450698619" sldId="262"/>
            <ac:inkMk id="15" creationId="{20BF3E3D-892E-4062-5316-04FF077B4E8D}"/>
          </ac:inkMkLst>
        </pc:inkChg>
        <pc:inkChg chg="add">
          <ac:chgData name="Martin Stigmar" userId="a1577bb2-c614-4a0e-a666-b24fea02a594" providerId="ADAL" clId="{408E921B-A053-4EB8-93A0-E36315EC7E90}" dt="2023-09-18T15:32:50.600" v="52"/>
          <ac:inkMkLst>
            <pc:docMk/>
            <pc:sldMk cId="2450698619" sldId="262"/>
            <ac:inkMk id="16" creationId="{580B3AAD-D8D4-C514-C772-1D1513FA9840}"/>
          </ac:inkMkLst>
        </pc:inkChg>
      </pc:sldChg>
      <pc:sldChg chg="addSp">
        <pc:chgData name="Martin Stigmar" userId="a1577bb2-c614-4a0e-a666-b24fea02a594" providerId="ADAL" clId="{408E921B-A053-4EB8-93A0-E36315EC7E90}" dt="2023-09-18T15:32:50.600" v="52"/>
        <pc:sldMkLst>
          <pc:docMk/>
          <pc:sldMk cId="4259000318" sldId="263"/>
        </pc:sldMkLst>
        <pc:inkChg chg="add">
          <ac:chgData name="Martin Stigmar" userId="a1577bb2-c614-4a0e-a666-b24fea02a594" providerId="ADAL" clId="{408E921B-A053-4EB8-93A0-E36315EC7E90}" dt="2023-09-18T15:27:31.527" v="51"/>
          <ac:inkMkLst>
            <pc:docMk/>
            <pc:sldMk cId="4259000318" sldId="263"/>
            <ac:inkMk id="2" creationId="{A410DC75-55F4-7733-CEC0-C9EE425143F6}"/>
          </ac:inkMkLst>
        </pc:inkChg>
        <pc:inkChg chg="add">
          <ac:chgData name="Martin Stigmar" userId="a1577bb2-c614-4a0e-a666-b24fea02a594" providerId="ADAL" clId="{408E921B-A053-4EB8-93A0-E36315EC7E90}" dt="2023-09-18T15:27:31.527" v="51"/>
          <ac:inkMkLst>
            <pc:docMk/>
            <pc:sldMk cId="4259000318" sldId="263"/>
            <ac:inkMk id="4" creationId="{AEFADEE0-91CC-A2CE-6296-44502CD2C683}"/>
          </ac:inkMkLst>
        </pc:inkChg>
        <pc:inkChg chg="add">
          <ac:chgData name="Martin Stigmar" userId="a1577bb2-c614-4a0e-a666-b24fea02a594" providerId="ADAL" clId="{408E921B-A053-4EB8-93A0-E36315EC7E90}" dt="2023-09-18T15:32:50.600" v="52"/>
          <ac:inkMkLst>
            <pc:docMk/>
            <pc:sldMk cId="4259000318" sldId="263"/>
            <ac:inkMk id="5" creationId="{67D1493D-2E9B-5FF0-50E5-9E5A1AC2C443}"/>
          </ac:inkMkLst>
        </pc:inkChg>
        <pc:inkChg chg="add">
          <ac:chgData name="Martin Stigmar" userId="a1577bb2-c614-4a0e-a666-b24fea02a594" providerId="ADAL" clId="{408E921B-A053-4EB8-93A0-E36315EC7E90}" dt="2023-09-18T15:32:50.600" v="52"/>
          <ac:inkMkLst>
            <pc:docMk/>
            <pc:sldMk cId="4259000318" sldId="263"/>
            <ac:inkMk id="6" creationId="{575B1121-37F8-867E-BC82-01493704619F}"/>
          </ac:inkMkLst>
        </pc:inkChg>
        <pc:inkChg chg="add">
          <ac:chgData name="Martin Stigmar" userId="a1577bb2-c614-4a0e-a666-b24fea02a594" providerId="ADAL" clId="{408E921B-A053-4EB8-93A0-E36315EC7E90}" dt="2023-09-18T15:32:50.600" v="52"/>
          <ac:inkMkLst>
            <pc:docMk/>
            <pc:sldMk cId="4259000318" sldId="263"/>
            <ac:inkMk id="7" creationId="{87B3F576-9ADC-A6D9-0645-EDD893CBC9C1}"/>
          </ac:inkMkLst>
        </pc:inkChg>
        <pc:inkChg chg="add">
          <ac:chgData name="Martin Stigmar" userId="a1577bb2-c614-4a0e-a666-b24fea02a594" providerId="ADAL" clId="{408E921B-A053-4EB8-93A0-E36315EC7E90}" dt="2023-09-18T15:32:50.600" v="52"/>
          <ac:inkMkLst>
            <pc:docMk/>
            <pc:sldMk cId="4259000318" sldId="263"/>
            <ac:inkMk id="8" creationId="{B0DA2A1F-C713-A8F8-D0C8-1E31F32C9DF3}"/>
          </ac:inkMkLst>
        </pc:inkChg>
      </pc:sldChg>
      <pc:sldChg chg="addSp">
        <pc:chgData name="Martin Stigmar" userId="a1577bb2-c614-4a0e-a666-b24fea02a594" providerId="ADAL" clId="{408E921B-A053-4EB8-93A0-E36315EC7E90}" dt="2023-09-18T15:32:50.600" v="52"/>
        <pc:sldMkLst>
          <pc:docMk/>
          <pc:sldMk cId="3560214500" sldId="264"/>
        </pc:sldMkLst>
        <pc:inkChg chg="add">
          <ac:chgData name="Martin Stigmar" userId="a1577bb2-c614-4a0e-a666-b24fea02a594" providerId="ADAL" clId="{408E921B-A053-4EB8-93A0-E36315EC7E90}" dt="2023-09-18T15:27:31.527" v="51"/>
          <ac:inkMkLst>
            <pc:docMk/>
            <pc:sldMk cId="3560214500" sldId="264"/>
            <ac:inkMk id="2" creationId="{62766DAD-5AD5-B2CB-ED6B-DECC19BC0C5F}"/>
          </ac:inkMkLst>
        </pc:inkChg>
        <pc:inkChg chg="add">
          <ac:chgData name="Martin Stigmar" userId="a1577bb2-c614-4a0e-a666-b24fea02a594" providerId="ADAL" clId="{408E921B-A053-4EB8-93A0-E36315EC7E90}" dt="2023-09-18T15:32:50.600" v="52"/>
          <ac:inkMkLst>
            <pc:docMk/>
            <pc:sldMk cId="3560214500" sldId="264"/>
            <ac:inkMk id="4" creationId="{64508088-FDC5-0715-68E6-FA529B34E57B}"/>
          </ac:inkMkLst>
        </pc:inkChg>
        <pc:inkChg chg="add">
          <ac:chgData name="Martin Stigmar" userId="a1577bb2-c614-4a0e-a666-b24fea02a594" providerId="ADAL" clId="{408E921B-A053-4EB8-93A0-E36315EC7E90}" dt="2023-09-18T15:32:50.600" v="52"/>
          <ac:inkMkLst>
            <pc:docMk/>
            <pc:sldMk cId="3560214500" sldId="264"/>
            <ac:inkMk id="5" creationId="{8A5F854D-8661-B331-6076-DD59D8FD52B2}"/>
          </ac:inkMkLst>
        </pc:inkChg>
        <pc:inkChg chg="add">
          <ac:chgData name="Martin Stigmar" userId="a1577bb2-c614-4a0e-a666-b24fea02a594" providerId="ADAL" clId="{408E921B-A053-4EB8-93A0-E36315EC7E90}" dt="2023-09-18T15:32:50.600" v="52"/>
          <ac:inkMkLst>
            <pc:docMk/>
            <pc:sldMk cId="3560214500" sldId="264"/>
            <ac:inkMk id="6" creationId="{00A8A288-7A79-25A1-2F61-55C7A0156897}"/>
          </ac:inkMkLst>
        </pc:inkChg>
      </pc:sldChg>
      <pc:sldChg chg="addSp modSp mod">
        <pc:chgData name="Martin Stigmar" userId="a1577bb2-c614-4a0e-a666-b24fea02a594" providerId="ADAL" clId="{408E921B-A053-4EB8-93A0-E36315EC7E90}" dt="2023-09-21T12:22:25.441" v="187"/>
        <pc:sldMkLst>
          <pc:docMk/>
          <pc:sldMk cId="2528235248" sldId="265"/>
        </pc:sldMkLst>
        <pc:spChg chg="mod">
          <ac:chgData name="Martin Stigmar" userId="a1577bb2-c614-4a0e-a666-b24fea02a594" providerId="ADAL" clId="{408E921B-A053-4EB8-93A0-E36315EC7E90}" dt="2023-09-11T10:44:31.850" v="2" actId="115"/>
          <ac:spMkLst>
            <pc:docMk/>
            <pc:sldMk cId="2528235248" sldId="265"/>
            <ac:spMk id="3" creationId="{7A27FC22-7C7F-3F01-3D23-D24CE5DD2C61}"/>
          </ac:spMkLst>
        </pc:spChg>
        <pc:inkChg chg="add">
          <ac:chgData name="Martin Stigmar" userId="a1577bb2-c614-4a0e-a666-b24fea02a594" providerId="ADAL" clId="{408E921B-A053-4EB8-93A0-E36315EC7E90}" dt="2023-09-18T15:27:31.527" v="51"/>
          <ac:inkMkLst>
            <pc:docMk/>
            <pc:sldMk cId="2528235248" sldId="265"/>
            <ac:inkMk id="2" creationId="{002E6F07-81C8-08DC-8A9A-6D1B1DE2100D}"/>
          </ac:inkMkLst>
        </pc:inkChg>
        <pc:inkChg chg="add">
          <ac:chgData name="Martin Stigmar" userId="a1577bb2-c614-4a0e-a666-b24fea02a594" providerId="ADAL" clId="{408E921B-A053-4EB8-93A0-E36315EC7E90}" dt="2023-09-18T15:27:31.527" v="51"/>
          <ac:inkMkLst>
            <pc:docMk/>
            <pc:sldMk cId="2528235248" sldId="265"/>
            <ac:inkMk id="4" creationId="{1C4347F8-F320-851D-52BF-9AA1381E67B3}"/>
          </ac:inkMkLst>
        </pc:inkChg>
        <pc:inkChg chg="add">
          <ac:chgData name="Martin Stigmar" userId="a1577bb2-c614-4a0e-a666-b24fea02a594" providerId="ADAL" clId="{408E921B-A053-4EB8-93A0-E36315EC7E90}" dt="2023-09-18T15:27:31.527" v="51"/>
          <ac:inkMkLst>
            <pc:docMk/>
            <pc:sldMk cId="2528235248" sldId="265"/>
            <ac:inkMk id="5" creationId="{430DD3EB-F920-CCC9-B290-1014224369DE}"/>
          </ac:inkMkLst>
        </pc:inkChg>
        <pc:inkChg chg="add">
          <ac:chgData name="Martin Stigmar" userId="a1577bb2-c614-4a0e-a666-b24fea02a594" providerId="ADAL" clId="{408E921B-A053-4EB8-93A0-E36315EC7E90}" dt="2023-09-18T15:27:31.527" v="51"/>
          <ac:inkMkLst>
            <pc:docMk/>
            <pc:sldMk cId="2528235248" sldId="265"/>
            <ac:inkMk id="6" creationId="{E3445049-2CA9-DBA9-151C-6AD097B46256}"/>
          </ac:inkMkLst>
        </pc:inkChg>
        <pc:inkChg chg="add">
          <ac:chgData name="Martin Stigmar" userId="a1577bb2-c614-4a0e-a666-b24fea02a594" providerId="ADAL" clId="{408E921B-A053-4EB8-93A0-E36315EC7E90}" dt="2023-09-18T15:27:31.527" v="51"/>
          <ac:inkMkLst>
            <pc:docMk/>
            <pc:sldMk cId="2528235248" sldId="265"/>
            <ac:inkMk id="7" creationId="{15A79223-3B7E-F29C-7503-18C0F7045D20}"/>
          </ac:inkMkLst>
        </pc:inkChg>
        <pc:inkChg chg="add">
          <ac:chgData name="Martin Stigmar" userId="a1577bb2-c614-4a0e-a666-b24fea02a594" providerId="ADAL" clId="{408E921B-A053-4EB8-93A0-E36315EC7E90}" dt="2023-09-18T15:27:31.527" v="51"/>
          <ac:inkMkLst>
            <pc:docMk/>
            <pc:sldMk cId="2528235248" sldId="265"/>
            <ac:inkMk id="8" creationId="{08FA08C9-46B4-28ED-6111-82AACF7725EE}"/>
          </ac:inkMkLst>
        </pc:inkChg>
        <pc:inkChg chg="add">
          <ac:chgData name="Martin Stigmar" userId="a1577bb2-c614-4a0e-a666-b24fea02a594" providerId="ADAL" clId="{408E921B-A053-4EB8-93A0-E36315EC7E90}" dt="2023-09-18T15:27:31.527" v="51"/>
          <ac:inkMkLst>
            <pc:docMk/>
            <pc:sldMk cId="2528235248" sldId="265"/>
            <ac:inkMk id="9" creationId="{8F43ED89-5C7B-01B1-9506-8785B9C5784A}"/>
          </ac:inkMkLst>
        </pc:inkChg>
        <pc:inkChg chg="add">
          <ac:chgData name="Martin Stigmar" userId="a1577bb2-c614-4a0e-a666-b24fea02a594" providerId="ADAL" clId="{408E921B-A053-4EB8-93A0-E36315EC7E90}" dt="2023-09-18T15:32:50.600" v="52"/>
          <ac:inkMkLst>
            <pc:docMk/>
            <pc:sldMk cId="2528235248" sldId="265"/>
            <ac:inkMk id="10" creationId="{A83212B4-11E1-0A65-3473-4682ABC357AE}"/>
          </ac:inkMkLst>
        </pc:inkChg>
        <pc:inkChg chg="add">
          <ac:chgData name="Martin Stigmar" userId="a1577bb2-c614-4a0e-a666-b24fea02a594" providerId="ADAL" clId="{408E921B-A053-4EB8-93A0-E36315EC7E90}" dt="2023-09-18T15:32:50.600" v="52"/>
          <ac:inkMkLst>
            <pc:docMk/>
            <pc:sldMk cId="2528235248" sldId="265"/>
            <ac:inkMk id="11" creationId="{B01E4483-B298-EBC9-6721-274EC82D27F6}"/>
          </ac:inkMkLst>
        </pc:inkChg>
        <pc:inkChg chg="add">
          <ac:chgData name="Martin Stigmar" userId="a1577bb2-c614-4a0e-a666-b24fea02a594" providerId="ADAL" clId="{408E921B-A053-4EB8-93A0-E36315EC7E90}" dt="2023-09-18T15:32:50.600" v="52"/>
          <ac:inkMkLst>
            <pc:docMk/>
            <pc:sldMk cId="2528235248" sldId="265"/>
            <ac:inkMk id="12" creationId="{2B7468C8-09BE-389F-4864-0307B5EC599D}"/>
          </ac:inkMkLst>
        </pc:inkChg>
        <pc:inkChg chg="add">
          <ac:chgData name="Martin Stigmar" userId="a1577bb2-c614-4a0e-a666-b24fea02a594" providerId="ADAL" clId="{408E921B-A053-4EB8-93A0-E36315EC7E90}" dt="2023-09-18T15:32:50.600" v="52"/>
          <ac:inkMkLst>
            <pc:docMk/>
            <pc:sldMk cId="2528235248" sldId="265"/>
            <ac:inkMk id="13" creationId="{3BBCCAEF-670D-9EAE-F653-CBE5B014B671}"/>
          </ac:inkMkLst>
        </pc:inkChg>
        <pc:inkChg chg="add">
          <ac:chgData name="Martin Stigmar" userId="a1577bb2-c614-4a0e-a666-b24fea02a594" providerId="ADAL" clId="{408E921B-A053-4EB8-93A0-E36315EC7E90}" dt="2023-09-18T15:32:50.600" v="52"/>
          <ac:inkMkLst>
            <pc:docMk/>
            <pc:sldMk cId="2528235248" sldId="265"/>
            <ac:inkMk id="14" creationId="{09AEFB6F-3E0D-A43B-1CCE-F750B701F5AD}"/>
          </ac:inkMkLst>
        </pc:inkChg>
        <pc:inkChg chg="add">
          <ac:chgData name="Martin Stigmar" userId="a1577bb2-c614-4a0e-a666-b24fea02a594" providerId="ADAL" clId="{408E921B-A053-4EB8-93A0-E36315EC7E90}" dt="2023-09-18T15:32:50.600" v="52"/>
          <ac:inkMkLst>
            <pc:docMk/>
            <pc:sldMk cId="2528235248" sldId="265"/>
            <ac:inkMk id="15" creationId="{D4D10010-34E0-EA6B-4FCC-CE65720B1372}"/>
          </ac:inkMkLst>
        </pc:inkChg>
        <pc:inkChg chg="add">
          <ac:chgData name="Martin Stigmar" userId="a1577bb2-c614-4a0e-a666-b24fea02a594" providerId="ADAL" clId="{408E921B-A053-4EB8-93A0-E36315EC7E90}" dt="2023-09-18T15:32:50.600" v="52"/>
          <ac:inkMkLst>
            <pc:docMk/>
            <pc:sldMk cId="2528235248" sldId="265"/>
            <ac:inkMk id="16" creationId="{2B5940C1-1619-497B-EDA5-64F5BCB6BD05}"/>
          </ac:inkMkLst>
        </pc:inkChg>
        <pc:inkChg chg="add">
          <ac:chgData name="Martin Stigmar" userId="a1577bb2-c614-4a0e-a666-b24fea02a594" providerId="ADAL" clId="{408E921B-A053-4EB8-93A0-E36315EC7E90}" dt="2023-09-18T15:32:50.600" v="52"/>
          <ac:inkMkLst>
            <pc:docMk/>
            <pc:sldMk cId="2528235248" sldId="265"/>
            <ac:inkMk id="17" creationId="{C43AC856-C490-A804-B5A1-7E9DE46980A5}"/>
          </ac:inkMkLst>
        </pc:inkChg>
        <pc:inkChg chg="add">
          <ac:chgData name="Martin Stigmar" userId="a1577bb2-c614-4a0e-a666-b24fea02a594" providerId="ADAL" clId="{408E921B-A053-4EB8-93A0-E36315EC7E90}" dt="2023-09-21T12:22:25.441" v="187"/>
          <ac:inkMkLst>
            <pc:docMk/>
            <pc:sldMk cId="2528235248" sldId="265"/>
            <ac:inkMk id="18" creationId="{1CBBE758-2D42-3C7E-278C-BBE7E25567B7}"/>
          </ac:inkMkLst>
        </pc:inkChg>
      </pc:sldChg>
      <pc:sldChg chg="addSp">
        <pc:chgData name="Martin Stigmar" userId="a1577bb2-c614-4a0e-a666-b24fea02a594" providerId="ADAL" clId="{408E921B-A053-4EB8-93A0-E36315EC7E90}" dt="2023-09-21T12:22:25.441" v="187"/>
        <pc:sldMkLst>
          <pc:docMk/>
          <pc:sldMk cId="3697895536" sldId="266"/>
        </pc:sldMkLst>
        <pc:inkChg chg="add">
          <ac:chgData name="Martin Stigmar" userId="a1577bb2-c614-4a0e-a666-b24fea02a594" providerId="ADAL" clId="{408E921B-A053-4EB8-93A0-E36315EC7E90}" dt="2023-09-18T15:27:31.527" v="51"/>
          <ac:inkMkLst>
            <pc:docMk/>
            <pc:sldMk cId="3697895536" sldId="266"/>
            <ac:inkMk id="2" creationId="{E6ABA404-158F-9006-CB79-FF5A14CBCFC4}"/>
          </ac:inkMkLst>
        </pc:inkChg>
        <pc:inkChg chg="add">
          <ac:chgData name="Martin Stigmar" userId="a1577bb2-c614-4a0e-a666-b24fea02a594" providerId="ADAL" clId="{408E921B-A053-4EB8-93A0-E36315EC7E90}" dt="2023-09-18T15:27:31.527" v="51"/>
          <ac:inkMkLst>
            <pc:docMk/>
            <pc:sldMk cId="3697895536" sldId="266"/>
            <ac:inkMk id="4" creationId="{DB7AC1CC-BEE5-48B3-AF69-CCF8751B35B7}"/>
          </ac:inkMkLst>
        </pc:inkChg>
        <pc:inkChg chg="add">
          <ac:chgData name="Martin Stigmar" userId="a1577bb2-c614-4a0e-a666-b24fea02a594" providerId="ADAL" clId="{408E921B-A053-4EB8-93A0-E36315EC7E90}" dt="2023-09-18T15:32:50.600" v="52"/>
          <ac:inkMkLst>
            <pc:docMk/>
            <pc:sldMk cId="3697895536" sldId="266"/>
            <ac:inkMk id="5" creationId="{1EEAB758-1402-57FF-AF49-E6198B1A7B9D}"/>
          </ac:inkMkLst>
        </pc:inkChg>
        <pc:inkChg chg="add">
          <ac:chgData name="Martin Stigmar" userId="a1577bb2-c614-4a0e-a666-b24fea02a594" providerId="ADAL" clId="{408E921B-A053-4EB8-93A0-E36315EC7E90}" dt="2023-09-21T12:22:25.441" v="187"/>
          <ac:inkMkLst>
            <pc:docMk/>
            <pc:sldMk cId="3697895536" sldId="266"/>
            <ac:inkMk id="6" creationId="{83F6D4F0-6A31-C16B-67B6-35EC99FD13D6}"/>
          </ac:inkMkLst>
        </pc:inkChg>
        <pc:inkChg chg="add">
          <ac:chgData name="Martin Stigmar" userId="a1577bb2-c614-4a0e-a666-b24fea02a594" providerId="ADAL" clId="{408E921B-A053-4EB8-93A0-E36315EC7E90}" dt="2023-09-21T12:22:25.441" v="187"/>
          <ac:inkMkLst>
            <pc:docMk/>
            <pc:sldMk cId="3697895536" sldId="266"/>
            <ac:inkMk id="7" creationId="{34341B9E-81AB-6F84-0AAF-3FD5A42FEC61}"/>
          </ac:inkMkLst>
        </pc:inkChg>
        <pc:inkChg chg="add">
          <ac:chgData name="Martin Stigmar" userId="a1577bb2-c614-4a0e-a666-b24fea02a594" providerId="ADAL" clId="{408E921B-A053-4EB8-93A0-E36315EC7E90}" dt="2023-09-21T12:22:25.441" v="187"/>
          <ac:inkMkLst>
            <pc:docMk/>
            <pc:sldMk cId="3697895536" sldId="266"/>
            <ac:inkMk id="8" creationId="{E4ED5232-8473-D2F3-9413-8B230A58B6D4}"/>
          </ac:inkMkLst>
        </pc:inkChg>
        <pc:inkChg chg="add">
          <ac:chgData name="Martin Stigmar" userId="a1577bb2-c614-4a0e-a666-b24fea02a594" providerId="ADAL" clId="{408E921B-A053-4EB8-93A0-E36315EC7E90}" dt="2023-09-21T12:22:25.441" v="187"/>
          <ac:inkMkLst>
            <pc:docMk/>
            <pc:sldMk cId="3697895536" sldId="266"/>
            <ac:inkMk id="9" creationId="{7DF85676-F547-0741-F283-4A202D697537}"/>
          </ac:inkMkLst>
        </pc:inkChg>
      </pc:sldChg>
      <pc:sldChg chg="addSp">
        <pc:chgData name="Martin Stigmar" userId="a1577bb2-c614-4a0e-a666-b24fea02a594" providerId="ADAL" clId="{408E921B-A053-4EB8-93A0-E36315EC7E90}" dt="2023-09-21T12:22:25.441" v="187"/>
        <pc:sldMkLst>
          <pc:docMk/>
          <pc:sldMk cId="763439222" sldId="268"/>
        </pc:sldMkLst>
        <pc:inkChg chg="add">
          <ac:chgData name="Martin Stigmar" userId="a1577bb2-c614-4a0e-a666-b24fea02a594" providerId="ADAL" clId="{408E921B-A053-4EB8-93A0-E36315EC7E90}" dt="2023-09-18T15:32:50.600" v="52"/>
          <ac:inkMkLst>
            <pc:docMk/>
            <pc:sldMk cId="763439222" sldId="268"/>
            <ac:inkMk id="8" creationId="{E2174BF2-8A04-9936-51B5-44F89161493D}"/>
          </ac:inkMkLst>
        </pc:inkChg>
        <pc:inkChg chg="add">
          <ac:chgData name="Martin Stigmar" userId="a1577bb2-c614-4a0e-a666-b24fea02a594" providerId="ADAL" clId="{408E921B-A053-4EB8-93A0-E36315EC7E90}" dt="2023-09-18T15:32:50.600" v="52"/>
          <ac:inkMkLst>
            <pc:docMk/>
            <pc:sldMk cId="763439222" sldId="268"/>
            <ac:inkMk id="9" creationId="{0690091D-EC96-8053-E830-BB62A8C10473}"/>
          </ac:inkMkLst>
        </pc:inkChg>
        <pc:inkChg chg="add">
          <ac:chgData name="Martin Stigmar" userId="a1577bb2-c614-4a0e-a666-b24fea02a594" providerId="ADAL" clId="{408E921B-A053-4EB8-93A0-E36315EC7E90}" dt="2023-09-18T15:32:50.600" v="52"/>
          <ac:inkMkLst>
            <pc:docMk/>
            <pc:sldMk cId="763439222" sldId="268"/>
            <ac:inkMk id="10" creationId="{5B571A85-ABD8-49ED-DBDB-F5542C1E2D5A}"/>
          </ac:inkMkLst>
        </pc:inkChg>
        <pc:inkChg chg="add">
          <ac:chgData name="Martin Stigmar" userId="a1577bb2-c614-4a0e-a666-b24fea02a594" providerId="ADAL" clId="{408E921B-A053-4EB8-93A0-E36315EC7E90}" dt="2023-09-18T15:32:50.600" v="52"/>
          <ac:inkMkLst>
            <pc:docMk/>
            <pc:sldMk cId="763439222" sldId="268"/>
            <ac:inkMk id="11" creationId="{A09D0565-2299-0604-947D-A7A3F490DF0E}"/>
          </ac:inkMkLst>
        </pc:inkChg>
        <pc:inkChg chg="add">
          <ac:chgData name="Martin Stigmar" userId="a1577bb2-c614-4a0e-a666-b24fea02a594" providerId="ADAL" clId="{408E921B-A053-4EB8-93A0-E36315EC7E90}" dt="2023-09-18T15:32:50.600" v="52"/>
          <ac:inkMkLst>
            <pc:docMk/>
            <pc:sldMk cId="763439222" sldId="268"/>
            <ac:inkMk id="12" creationId="{FB4F7933-F5FF-1572-B354-E1514A37CCCA}"/>
          </ac:inkMkLst>
        </pc:inkChg>
        <pc:inkChg chg="add">
          <ac:chgData name="Martin Stigmar" userId="a1577bb2-c614-4a0e-a666-b24fea02a594" providerId="ADAL" clId="{408E921B-A053-4EB8-93A0-E36315EC7E90}" dt="2023-09-18T15:32:50.600" v="52"/>
          <ac:inkMkLst>
            <pc:docMk/>
            <pc:sldMk cId="763439222" sldId="268"/>
            <ac:inkMk id="13" creationId="{E33B7866-F8C0-7E7A-FA8A-EF25F9211349}"/>
          </ac:inkMkLst>
        </pc:inkChg>
        <pc:inkChg chg="add">
          <ac:chgData name="Martin Stigmar" userId="a1577bb2-c614-4a0e-a666-b24fea02a594" providerId="ADAL" clId="{408E921B-A053-4EB8-93A0-E36315EC7E90}" dt="2023-09-21T12:22:25.441" v="187"/>
          <ac:inkMkLst>
            <pc:docMk/>
            <pc:sldMk cId="763439222" sldId="268"/>
            <ac:inkMk id="14" creationId="{3461418D-EBE7-F37E-2E3B-74BDB6301197}"/>
          </ac:inkMkLst>
        </pc:inkChg>
      </pc:sldChg>
      <pc:sldChg chg="addSp">
        <pc:chgData name="Martin Stigmar" userId="a1577bb2-c614-4a0e-a666-b24fea02a594" providerId="ADAL" clId="{408E921B-A053-4EB8-93A0-E36315EC7E90}" dt="2023-09-18T15:27:31.527" v="51"/>
        <pc:sldMkLst>
          <pc:docMk/>
          <pc:sldMk cId="3246267782" sldId="269"/>
        </pc:sldMkLst>
        <pc:inkChg chg="add">
          <ac:chgData name="Martin Stigmar" userId="a1577bb2-c614-4a0e-a666-b24fea02a594" providerId="ADAL" clId="{408E921B-A053-4EB8-93A0-E36315EC7E90}" dt="2023-09-18T15:27:31.527" v="51"/>
          <ac:inkMkLst>
            <pc:docMk/>
            <pc:sldMk cId="3246267782" sldId="269"/>
            <ac:inkMk id="2" creationId="{A17260FF-7114-4EC4-8205-2CA939D6CB26}"/>
          </ac:inkMkLst>
        </pc:inkChg>
        <pc:inkChg chg="add">
          <ac:chgData name="Martin Stigmar" userId="a1577bb2-c614-4a0e-a666-b24fea02a594" providerId="ADAL" clId="{408E921B-A053-4EB8-93A0-E36315EC7E90}" dt="2023-09-18T15:27:31.527" v="51"/>
          <ac:inkMkLst>
            <pc:docMk/>
            <pc:sldMk cId="3246267782" sldId="269"/>
            <ac:inkMk id="3" creationId="{9C7FA8D7-5196-878B-18A7-3FF684689108}"/>
          </ac:inkMkLst>
        </pc:inkChg>
        <pc:inkChg chg="add">
          <ac:chgData name="Martin Stigmar" userId="a1577bb2-c614-4a0e-a666-b24fea02a594" providerId="ADAL" clId="{408E921B-A053-4EB8-93A0-E36315EC7E90}" dt="2023-09-18T15:27:31.527" v="51"/>
          <ac:inkMkLst>
            <pc:docMk/>
            <pc:sldMk cId="3246267782" sldId="269"/>
            <ac:inkMk id="4" creationId="{A88CC937-B6E3-5E28-EDE8-7B53F8B06A6C}"/>
          </ac:inkMkLst>
        </pc:inkChg>
        <pc:inkChg chg="add">
          <ac:chgData name="Martin Stigmar" userId="a1577bb2-c614-4a0e-a666-b24fea02a594" providerId="ADAL" clId="{408E921B-A053-4EB8-93A0-E36315EC7E90}" dt="2023-09-18T15:27:31.527" v="51"/>
          <ac:inkMkLst>
            <pc:docMk/>
            <pc:sldMk cId="3246267782" sldId="269"/>
            <ac:inkMk id="14" creationId="{8D554D29-F432-1BC4-08FD-E65636121506}"/>
          </ac:inkMkLst>
        </pc:inkChg>
        <pc:inkChg chg="add">
          <ac:chgData name="Martin Stigmar" userId="a1577bb2-c614-4a0e-a666-b24fea02a594" providerId="ADAL" clId="{408E921B-A053-4EB8-93A0-E36315EC7E90}" dt="2023-09-18T15:27:31.527" v="51"/>
          <ac:inkMkLst>
            <pc:docMk/>
            <pc:sldMk cId="3246267782" sldId="269"/>
            <ac:inkMk id="15" creationId="{427E6AA7-6AEE-22E3-3B16-C38D9C061566}"/>
          </ac:inkMkLst>
        </pc:inkChg>
        <pc:inkChg chg="add">
          <ac:chgData name="Martin Stigmar" userId="a1577bb2-c614-4a0e-a666-b24fea02a594" providerId="ADAL" clId="{408E921B-A053-4EB8-93A0-E36315EC7E90}" dt="2023-09-18T15:27:31.527" v="51"/>
          <ac:inkMkLst>
            <pc:docMk/>
            <pc:sldMk cId="3246267782" sldId="269"/>
            <ac:inkMk id="16" creationId="{398C44E5-7361-C583-B2FB-B4DF14181C97}"/>
          </ac:inkMkLst>
        </pc:inkChg>
        <pc:inkChg chg="add">
          <ac:chgData name="Martin Stigmar" userId="a1577bb2-c614-4a0e-a666-b24fea02a594" providerId="ADAL" clId="{408E921B-A053-4EB8-93A0-E36315EC7E90}" dt="2023-09-18T15:27:31.527" v="51"/>
          <ac:inkMkLst>
            <pc:docMk/>
            <pc:sldMk cId="3246267782" sldId="269"/>
            <ac:inkMk id="17" creationId="{FEF5540F-4F27-4E6A-EE79-F9410E334439}"/>
          </ac:inkMkLst>
        </pc:inkChg>
      </pc:sldChg>
      <pc:sldChg chg="addSp modSp mod">
        <pc:chgData name="Martin Stigmar" userId="a1577bb2-c614-4a0e-a666-b24fea02a594" providerId="ADAL" clId="{408E921B-A053-4EB8-93A0-E36315EC7E90}" dt="2023-09-21T12:22:25.441" v="187"/>
        <pc:sldMkLst>
          <pc:docMk/>
          <pc:sldMk cId="1040747041" sldId="270"/>
        </pc:sldMkLst>
        <pc:spChg chg="mod">
          <ac:chgData name="Martin Stigmar" userId="a1577bb2-c614-4a0e-a666-b24fea02a594" providerId="ADAL" clId="{408E921B-A053-4EB8-93A0-E36315EC7E90}" dt="2023-09-11T10:46:51.339" v="3" actId="115"/>
          <ac:spMkLst>
            <pc:docMk/>
            <pc:sldMk cId="1040747041" sldId="270"/>
            <ac:spMk id="3" creationId="{BDA624D4-6AA9-0A62-6E4E-0D0BD354AACC}"/>
          </ac:spMkLst>
        </pc:spChg>
        <pc:inkChg chg="add">
          <ac:chgData name="Martin Stigmar" userId="a1577bb2-c614-4a0e-a666-b24fea02a594" providerId="ADAL" clId="{408E921B-A053-4EB8-93A0-E36315EC7E90}" dt="2023-09-18T15:27:31.527" v="51"/>
          <ac:inkMkLst>
            <pc:docMk/>
            <pc:sldMk cId="1040747041" sldId="270"/>
            <ac:inkMk id="4" creationId="{D3AA1B70-A125-27AB-ADA3-06537C17AA18}"/>
          </ac:inkMkLst>
        </pc:inkChg>
        <pc:inkChg chg="add">
          <ac:chgData name="Martin Stigmar" userId="a1577bb2-c614-4a0e-a666-b24fea02a594" providerId="ADAL" clId="{408E921B-A053-4EB8-93A0-E36315EC7E90}" dt="2023-09-18T15:27:31.527" v="51"/>
          <ac:inkMkLst>
            <pc:docMk/>
            <pc:sldMk cId="1040747041" sldId="270"/>
            <ac:inkMk id="5" creationId="{DAF1607B-6BA5-2AFF-9134-1A3076FDA1E6}"/>
          </ac:inkMkLst>
        </pc:inkChg>
        <pc:inkChg chg="add">
          <ac:chgData name="Martin Stigmar" userId="a1577bb2-c614-4a0e-a666-b24fea02a594" providerId="ADAL" clId="{408E921B-A053-4EB8-93A0-E36315EC7E90}" dt="2023-09-18T15:27:31.527" v="51"/>
          <ac:inkMkLst>
            <pc:docMk/>
            <pc:sldMk cId="1040747041" sldId="270"/>
            <ac:inkMk id="6" creationId="{E6D8BF4C-8DBF-9C4B-2F9B-2204E3B76A4D}"/>
          </ac:inkMkLst>
        </pc:inkChg>
        <pc:inkChg chg="add">
          <ac:chgData name="Martin Stigmar" userId="a1577bb2-c614-4a0e-a666-b24fea02a594" providerId="ADAL" clId="{408E921B-A053-4EB8-93A0-E36315EC7E90}" dt="2023-09-18T15:27:31.527" v="51"/>
          <ac:inkMkLst>
            <pc:docMk/>
            <pc:sldMk cId="1040747041" sldId="270"/>
            <ac:inkMk id="7" creationId="{FF027451-03CD-650D-08AB-9EFC26ECA2B2}"/>
          </ac:inkMkLst>
        </pc:inkChg>
        <pc:inkChg chg="add">
          <ac:chgData name="Martin Stigmar" userId="a1577bb2-c614-4a0e-a666-b24fea02a594" providerId="ADAL" clId="{408E921B-A053-4EB8-93A0-E36315EC7E90}" dt="2023-09-18T15:27:31.527" v="51"/>
          <ac:inkMkLst>
            <pc:docMk/>
            <pc:sldMk cId="1040747041" sldId="270"/>
            <ac:inkMk id="8" creationId="{62D8BB8D-95DA-2A3F-5554-9AA4065A2C6C}"/>
          </ac:inkMkLst>
        </pc:inkChg>
        <pc:inkChg chg="add">
          <ac:chgData name="Martin Stigmar" userId="a1577bb2-c614-4a0e-a666-b24fea02a594" providerId="ADAL" clId="{408E921B-A053-4EB8-93A0-E36315EC7E90}" dt="2023-09-18T15:27:31.527" v="51"/>
          <ac:inkMkLst>
            <pc:docMk/>
            <pc:sldMk cId="1040747041" sldId="270"/>
            <ac:inkMk id="9" creationId="{1C5E481B-C16E-A3F4-0AA4-B6606A98640D}"/>
          </ac:inkMkLst>
        </pc:inkChg>
        <pc:inkChg chg="add">
          <ac:chgData name="Martin Stigmar" userId="a1577bb2-c614-4a0e-a666-b24fea02a594" providerId="ADAL" clId="{408E921B-A053-4EB8-93A0-E36315EC7E90}" dt="2023-09-18T15:27:31.527" v="51"/>
          <ac:inkMkLst>
            <pc:docMk/>
            <pc:sldMk cId="1040747041" sldId="270"/>
            <ac:inkMk id="10" creationId="{DA2140CC-BF5E-44A6-9097-0571B17A4F72}"/>
          </ac:inkMkLst>
        </pc:inkChg>
        <pc:inkChg chg="add">
          <ac:chgData name="Martin Stigmar" userId="a1577bb2-c614-4a0e-a666-b24fea02a594" providerId="ADAL" clId="{408E921B-A053-4EB8-93A0-E36315EC7E90}" dt="2023-09-21T12:22:25.441" v="187"/>
          <ac:inkMkLst>
            <pc:docMk/>
            <pc:sldMk cId="1040747041" sldId="270"/>
            <ac:inkMk id="11" creationId="{09A25041-5608-45E0-2C00-E53E6533FA6F}"/>
          </ac:inkMkLst>
        </pc:inkChg>
      </pc:sldChg>
      <pc:sldChg chg="addSp">
        <pc:chgData name="Martin Stigmar" userId="a1577bb2-c614-4a0e-a666-b24fea02a594" providerId="ADAL" clId="{408E921B-A053-4EB8-93A0-E36315EC7E90}" dt="2023-09-21T12:22:25.441" v="187"/>
        <pc:sldMkLst>
          <pc:docMk/>
          <pc:sldMk cId="3586698202" sldId="271"/>
        </pc:sldMkLst>
        <pc:inkChg chg="add">
          <ac:chgData name="Martin Stigmar" userId="a1577bb2-c614-4a0e-a666-b24fea02a594" providerId="ADAL" clId="{408E921B-A053-4EB8-93A0-E36315EC7E90}" dt="2023-09-18T15:27:31.527" v="51"/>
          <ac:inkMkLst>
            <pc:docMk/>
            <pc:sldMk cId="3586698202" sldId="271"/>
            <ac:inkMk id="3" creationId="{E524B407-CA82-9D66-B9E6-5DF003F8ABEC}"/>
          </ac:inkMkLst>
        </pc:inkChg>
        <pc:inkChg chg="add">
          <ac:chgData name="Martin Stigmar" userId="a1577bb2-c614-4a0e-a666-b24fea02a594" providerId="ADAL" clId="{408E921B-A053-4EB8-93A0-E36315EC7E90}" dt="2023-09-21T12:22:25.441" v="187"/>
          <ac:inkMkLst>
            <pc:docMk/>
            <pc:sldMk cId="3586698202" sldId="271"/>
            <ac:inkMk id="7" creationId="{2316FA3B-7504-2E84-6224-6E230A377785}"/>
          </ac:inkMkLst>
        </pc:inkChg>
      </pc:sldChg>
      <pc:sldChg chg="addSp modSp mod">
        <pc:chgData name="Martin Stigmar" userId="a1577bb2-c614-4a0e-a666-b24fea02a594" providerId="ADAL" clId="{408E921B-A053-4EB8-93A0-E36315EC7E90}" dt="2023-09-21T12:22:25.441" v="187"/>
        <pc:sldMkLst>
          <pc:docMk/>
          <pc:sldMk cId="2316035150" sldId="272"/>
        </pc:sldMkLst>
        <pc:spChg chg="mod">
          <ac:chgData name="Martin Stigmar" userId="a1577bb2-c614-4a0e-a666-b24fea02a594" providerId="ADAL" clId="{408E921B-A053-4EB8-93A0-E36315EC7E90}" dt="2023-09-11T10:48:18.437" v="4" actId="115"/>
          <ac:spMkLst>
            <pc:docMk/>
            <pc:sldMk cId="2316035150" sldId="272"/>
            <ac:spMk id="3" creationId="{200389BA-13DC-49A2-0F24-BE83225F44B5}"/>
          </ac:spMkLst>
        </pc:spChg>
        <pc:inkChg chg="add">
          <ac:chgData name="Martin Stigmar" userId="a1577bb2-c614-4a0e-a666-b24fea02a594" providerId="ADAL" clId="{408E921B-A053-4EB8-93A0-E36315EC7E90}" dt="2023-09-18T15:27:31.527" v="51"/>
          <ac:inkMkLst>
            <pc:docMk/>
            <pc:sldMk cId="2316035150" sldId="272"/>
            <ac:inkMk id="5" creationId="{F7501531-12CE-35F6-9DA0-D3597F739F35}"/>
          </ac:inkMkLst>
        </pc:inkChg>
        <pc:inkChg chg="add">
          <ac:chgData name="Martin Stigmar" userId="a1577bb2-c614-4a0e-a666-b24fea02a594" providerId="ADAL" clId="{408E921B-A053-4EB8-93A0-E36315EC7E90}" dt="2023-09-18T15:27:31.527" v="51"/>
          <ac:inkMkLst>
            <pc:docMk/>
            <pc:sldMk cId="2316035150" sldId="272"/>
            <ac:inkMk id="6" creationId="{143C7EDB-CF53-BF56-6AB8-6215DB45BF17}"/>
          </ac:inkMkLst>
        </pc:inkChg>
        <pc:inkChg chg="add">
          <ac:chgData name="Martin Stigmar" userId="a1577bb2-c614-4a0e-a666-b24fea02a594" providerId="ADAL" clId="{408E921B-A053-4EB8-93A0-E36315EC7E90}" dt="2023-09-21T12:22:25.441" v="187"/>
          <ac:inkMkLst>
            <pc:docMk/>
            <pc:sldMk cId="2316035150" sldId="272"/>
            <ac:inkMk id="7" creationId="{89C83D54-CDDD-E32C-644C-4CEE682F945F}"/>
          </ac:inkMkLst>
        </pc:inkChg>
      </pc:sldChg>
      <pc:sldChg chg="addSp">
        <pc:chgData name="Martin Stigmar" userId="a1577bb2-c614-4a0e-a666-b24fea02a594" providerId="ADAL" clId="{408E921B-A053-4EB8-93A0-E36315EC7E90}" dt="2023-09-18T15:27:31.527" v="51"/>
        <pc:sldMkLst>
          <pc:docMk/>
          <pc:sldMk cId="3670692841" sldId="273"/>
        </pc:sldMkLst>
        <pc:inkChg chg="add">
          <ac:chgData name="Martin Stigmar" userId="a1577bb2-c614-4a0e-a666-b24fea02a594" providerId="ADAL" clId="{408E921B-A053-4EB8-93A0-E36315EC7E90}" dt="2023-09-18T15:27:31.527" v="51"/>
          <ac:inkMkLst>
            <pc:docMk/>
            <pc:sldMk cId="3670692841" sldId="273"/>
            <ac:inkMk id="4" creationId="{A02290BF-6924-B518-11FF-68EFBA58FCC2}"/>
          </ac:inkMkLst>
        </pc:inkChg>
        <pc:inkChg chg="add">
          <ac:chgData name="Martin Stigmar" userId="a1577bb2-c614-4a0e-a666-b24fea02a594" providerId="ADAL" clId="{408E921B-A053-4EB8-93A0-E36315EC7E90}" dt="2023-09-18T15:27:31.527" v="51"/>
          <ac:inkMkLst>
            <pc:docMk/>
            <pc:sldMk cId="3670692841" sldId="273"/>
            <ac:inkMk id="5" creationId="{86488EAA-02AB-B31B-A16D-F428FFC3E632}"/>
          </ac:inkMkLst>
        </pc:inkChg>
        <pc:inkChg chg="add">
          <ac:chgData name="Martin Stigmar" userId="a1577bb2-c614-4a0e-a666-b24fea02a594" providerId="ADAL" clId="{408E921B-A053-4EB8-93A0-E36315EC7E90}" dt="2023-09-18T15:27:31.527" v="51"/>
          <ac:inkMkLst>
            <pc:docMk/>
            <pc:sldMk cId="3670692841" sldId="273"/>
            <ac:inkMk id="6" creationId="{4FFA36C1-01DC-E724-1919-2DA6E07FEAAC}"/>
          </ac:inkMkLst>
        </pc:inkChg>
        <pc:inkChg chg="add">
          <ac:chgData name="Martin Stigmar" userId="a1577bb2-c614-4a0e-a666-b24fea02a594" providerId="ADAL" clId="{408E921B-A053-4EB8-93A0-E36315EC7E90}" dt="2023-09-18T15:27:31.527" v="51"/>
          <ac:inkMkLst>
            <pc:docMk/>
            <pc:sldMk cId="3670692841" sldId="273"/>
            <ac:inkMk id="7" creationId="{F416CC6A-4968-A516-F928-2DCDDECD290F}"/>
          </ac:inkMkLst>
        </pc:inkChg>
        <pc:inkChg chg="add">
          <ac:chgData name="Martin Stigmar" userId="a1577bb2-c614-4a0e-a666-b24fea02a594" providerId="ADAL" clId="{408E921B-A053-4EB8-93A0-E36315EC7E90}" dt="2023-09-18T15:27:31.527" v="51"/>
          <ac:inkMkLst>
            <pc:docMk/>
            <pc:sldMk cId="3670692841" sldId="273"/>
            <ac:inkMk id="8" creationId="{F61548F3-79B0-4ED1-DEB4-7E175FC1D790}"/>
          </ac:inkMkLst>
        </pc:inkChg>
        <pc:inkChg chg="add">
          <ac:chgData name="Martin Stigmar" userId="a1577bb2-c614-4a0e-a666-b24fea02a594" providerId="ADAL" clId="{408E921B-A053-4EB8-93A0-E36315EC7E90}" dt="2023-09-18T15:27:31.527" v="51"/>
          <ac:inkMkLst>
            <pc:docMk/>
            <pc:sldMk cId="3670692841" sldId="273"/>
            <ac:inkMk id="9" creationId="{81BD0CE3-B4A8-845E-6CD2-C810BC42C28F}"/>
          </ac:inkMkLst>
        </pc:inkChg>
        <pc:inkChg chg="add">
          <ac:chgData name="Martin Stigmar" userId="a1577bb2-c614-4a0e-a666-b24fea02a594" providerId="ADAL" clId="{408E921B-A053-4EB8-93A0-E36315EC7E90}" dt="2023-09-18T15:27:31.527" v="51"/>
          <ac:inkMkLst>
            <pc:docMk/>
            <pc:sldMk cId="3670692841" sldId="273"/>
            <ac:inkMk id="10" creationId="{B6974563-8958-46F1-4D49-5A04B34575BD}"/>
          </ac:inkMkLst>
        </pc:inkChg>
        <pc:inkChg chg="add">
          <ac:chgData name="Martin Stigmar" userId="a1577bb2-c614-4a0e-a666-b24fea02a594" providerId="ADAL" clId="{408E921B-A053-4EB8-93A0-E36315EC7E90}" dt="2023-09-18T15:27:31.527" v="51"/>
          <ac:inkMkLst>
            <pc:docMk/>
            <pc:sldMk cId="3670692841" sldId="273"/>
            <ac:inkMk id="11" creationId="{7DB0BE86-473A-6270-5737-2FC122E5DEAD}"/>
          </ac:inkMkLst>
        </pc:inkChg>
        <pc:inkChg chg="add">
          <ac:chgData name="Martin Stigmar" userId="a1577bb2-c614-4a0e-a666-b24fea02a594" providerId="ADAL" clId="{408E921B-A053-4EB8-93A0-E36315EC7E90}" dt="2023-09-18T15:27:31.527" v="51"/>
          <ac:inkMkLst>
            <pc:docMk/>
            <pc:sldMk cId="3670692841" sldId="273"/>
            <ac:inkMk id="12" creationId="{D5A76C0E-3184-9772-55DD-E76DD40C9945}"/>
          </ac:inkMkLst>
        </pc:inkChg>
        <pc:inkChg chg="add">
          <ac:chgData name="Martin Stigmar" userId="a1577bb2-c614-4a0e-a666-b24fea02a594" providerId="ADAL" clId="{408E921B-A053-4EB8-93A0-E36315EC7E90}" dt="2023-09-18T15:27:31.527" v="51"/>
          <ac:inkMkLst>
            <pc:docMk/>
            <pc:sldMk cId="3670692841" sldId="273"/>
            <ac:inkMk id="13" creationId="{E9B26319-3CD4-99BA-0E88-D4F4C51C2182}"/>
          </ac:inkMkLst>
        </pc:inkChg>
        <pc:inkChg chg="add">
          <ac:chgData name="Martin Stigmar" userId="a1577bb2-c614-4a0e-a666-b24fea02a594" providerId="ADAL" clId="{408E921B-A053-4EB8-93A0-E36315EC7E90}" dt="2023-09-18T15:27:31.527" v="51"/>
          <ac:inkMkLst>
            <pc:docMk/>
            <pc:sldMk cId="3670692841" sldId="273"/>
            <ac:inkMk id="14" creationId="{777A4367-FB79-E670-788F-D07FA75A44EF}"/>
          </ac:inkMkLst>
        </pc:inkChg>
        <pc:inkChg chg="add">
          <ac:chgData name="Martin Stigmar" userId="a1577bb2-c614-4a0e-a666-b24fea02a594" providerId="ADAL" clId="{408E921B-A053-4EB8-93A0-E36315EC7E90}" dt="2023-09-18T15:27:31.527" v="51"/>
          <ac:inkMkLst>
            <pc:docMk/>
            <pc:sldMk cId="3670692841" sldId="273"/>
            <ac:inkMk id="15" creationId="{EC1DA6AB-8588-ED50-9F47-B1998DF82CDA}"/>
          </ac:inkMkLst>
        </pc:inkChg>
        <pc:inkChg chg="add">
          <ac:chgData name="Martin Stigmar" userId="a1577bb2-c614-4a0e-a666-b24fea02a594" providerId="ADAL" clId="{408E921B-A053-4EB8-93A0-E36315EC7E90}" dt="2023-09-18T15:27:31.527" v="51"/>
          <ac:inkMkLst>
            <pc:docMk/>
            <pc:sldMk cId="3670692841" sldId="273"/>
            <ac:inkMk id="16" creationId="{BA5B9A82-7662-8181-DCB0-7ACCA90AA1CE}"/>
          </ac:inkMkLst>
        </pc:inkChg>
      </pc:sldChg>
      <pc:sldChg chg="addSp">
        <pc:chgData name="Martin Stigmar" userId="a1577bb2-c614-4a0e-a666-b24fea02a594" providerId="ADAL" clId="{408E921B-A053-4EB8-93A0-E36315EC7E90}" dt="2023-09-18T15:27:31.527" v="51"/>
        <pc:sldMkLst>
          <pc:docMk/>
          <pc:sldMk cId="199196217" sldId="274"/>
        </pc:sldMkLst>
        <pc:inkChg chg="add">
          <ac:chgData name="Martin Stigmar" userId="a1577bb2-c614-4a0e-a666-b24fea02a594" providerId="ADAL" clId="{408E921B-A053-4EB8-93A0-E36315EC7E90}" dt="2023-09-18T15:27:31.527" v="51"/>
          <ac:inkMkLst>
            <pc:docMk/>
            <pc:sldMk cId="199196217" sldId="274"/>
            <ac:inkMk id="3" creationId="{C669F1FA-FB43-15A8-F2D1-8275BFA4A3B4}"/>
          </ac:inkMkLst>
        </pc:inkChg>
      </pc:sldChg>
      <pc:sldChg chg="addSp">
        <pc:chgData name="Martin Stigmar" userId="a1577bb2-c614-4a0e-a666-b24fea02a594" providerId="ADAL" clId="{408E921B-A053-4EB8-93A0-E36315EC7E90}" dt="2023-09-18T15:27:31.527" v="51"/>
        <pc:sldMkLst>
          <pc:docMk/>
          <pc:sldMk cId="4118051565" sldId="276"/>
        </pc:sldMkLst>
        <pc:inkChg chg="add">
          <ac:chgData name="Martin Stigmar" userId="a1577bb2-c614-4a0e-a666-b24fea02a594" providerId="ADAL" clId="{408E921B-A053-4EB8-93A0-E36315EC7E90}" dt="2023-09-18T15:27:31.527" v="51"/>
          <ac:inkMkLst>
            <pc:docMk/>
            <pc:sldMk cId="4118051565" sldId="276"/>
            <ac:inkMk id="3" creationId="{E72BCDC4-61B2-9C45-D07F-B680FB15921E}"/>
          </ac:inkMkLst>
        </pc:inkChg>
        <pc:inkChg chg="add">
          <ac:chgData name="Martin Stigmar" userId="a1577bb2-c614-4a0e-a666-b24fea02a594" providerId="ADAL" clId="{408E921B-A053-4EB8-93A0-E36315EC7E90}" dt="2023-09-18T15:27:31.527" v="51"/>
          <ac:inkMkLst>
            <pc:docMk/>
            <pc:sldMk cId="4118051565" sldId="276"/>
            <ac:inkMk id="4" creationId="{8E625659-9C95-BD49-8678-CF7C520B7962}"/>
          </ac:inkMkLst>
        </pc:inkChg>
        <pc:inkChg chg="add">
          <ac:chgData name="Martin Stigmar" userId="a1577bb2-c614-4a0e-a666-b24fea02a594" providerId="ADAL" clId="{408E921B-A053-4EB8-93A0-E36315EC7E90}" dt="2023-09-18T15:27:31.527" v="51"/>
          <ac:inkMkLst>
            <pc:docMk/>
            <pc:sldMk cId="4118051565" sldId="276"/>
            <ac:inkMk id="5" creationId="{B26017CD-0BE3-36F1-E75C-E62DAE0A1D20}"/>
          </ac:inkMkLst>
        </pc:inkChg>
        <pc:inkChg chg="add">
          <ac:chgData name="Martin Stigmar" userId="a1577bb2-c614-4a0e-a666-b24fea02a594" providerId="ADAL" clId="{408E921B-A053-4EB8-93A0-E36315EC7E90}" dt="2023-09-18T15:27:31.527" v="51"/>
          <ac:inkMkLst>
            <pc:docMk/>
            <pc:sldMk cId="4118051565" sldId="276"/>
            <ac:inkMk id="6" creationId="{AF70224F-DE26-DC90-6407-25CAC2C2012F}"/>
          </ac:inkMkLst>
        </pc:inkChg>
      </pc:sldChg>
      <pc:sldChg chg="addSp">
        <pc:chgData name="Martin Stigmar" userId="a1577bb2-c614-4a0e-a666-b24fea02a594" providerId="ADAL" clId="{408E921B-A053-4EB8-93A0-E36315EC7E90}" dt="2023-09-18T15:27:31.527" v="51"/>
        <pc:sldMkLst>
          <pc:docMk/>
          <pc:sldMk cId="1536268537" sldId="277"/>
        </pc:sldMkLst>
        <pc:inkChg chg="add">
          <ac:chgData name="Martin Stigmar" userId="a1577bb2-c614-4a0e-a666-b24fea02a594" providerId="ADAL" clId="{408E921B-A053-4EB8-93A0-E36315EC7E90}" dt="2023-09-18T15:27:31.527" v="51"/>
          <ac:inkMkLst>
            <pc:docMk/>
            <pc:sldMk cId="1536268537" sldId="277"/>
            <ac:inkMk id="2" creationId="{5E42A23A-62C1-BF7C-D43D-682CED8C430B}"/>
          </ac:inkMkLst>
        </pc:inkChg>
        <pc:inkChg chg="add">
          <ac:chgData name="Martin Stigmar" userId="a1577bb2-c614-4a0e-a666-b24fea02a594" providerId="ADAL" clId="{408E921B-A053-4EB8-93A0-E36315EC7E90}" dt="2023-09-18T15:27:31.527" v="51"/>
          <ac:inkMkLst>
            <pc:docMk/>
            <pc:sldMk cId="1536268537" sldId="277"/>
            <ac:inkMk id="3" creationId="{BF345716-825E-C839-8011-EED3260CD148}"/>
          </ac:inkMkLst>
        </pc:inkChg>
        <pc:inkChg chg="add">
          <ac:chgData name="Martin Stigmar" userId="a1577bb2-c614-4a0e-a666-b24fea02a594" providerId="ADAL" clId="{408E921B-A053-4EB8-93A0-E36315EC7E90}" dt="2023-09-18T15:27:31.527" v="51"/>
          <ac:inkMkLst>
            <pc:docMk/>
            <pc:sldMk cId="1536268537" sldId="277"/>
            <ac:inkMk id="4" creationId="{F86D1D26-FD98-AACE-419F-03031DCFE827}"/>
          </ac:inkMkLst>
        </pc:inkChg>
        <pc:inkChg chg="add">
          <ac:chgData name="Martin Stigmar" userId="a1577bb2-c614-4a0e-a666-b24fea02a594" providerId="ADAL" clId="{408E921B-A053-4EB8-93A0-E36315EC7E90}" dt="2023-09-18T15:27:31.527" v="51"/>
          <ac:inkMkLst>
            <pc:docMk/>
            <pc:sldMk cId="1536268537" sldId="277"/>
            <ac:inkMk id="12" creationId="{BA2CBE5C-9DCE-CFBF-F0F0-58F03FB6E2E3}"/>
          </ac:inkMkLst>
        </pc:inkChg>
      </pc:sldChg>
      <pc:sldChg chg="addSp modSp mod">
        <pc:chgData name="Martin Stigmar" userId="a1577bb2-c614-4a0e-a666-b24fea02a594" providerId="ADAL" clId="{408E921B-A053-4EB8-93A0-E36315EC7E90}" dt="2023-09-18T15:27:31.527" v="51"/>
        <pc:sldMkLst>
          <pc:docMk/>
          <pc:sldMk cId="643855362" sldId="278"/>
        </pc:sldMkLst>
        <pc:spChg chg="mod">
          <ac:chgData name="Martin Stigmar" userId="a1577bb2-c614-4a0e-a666-b24fea02a594" providerId="ADAL" clId="{408E921B-A053-4EB8-93A0-E36315EC7E90}" dt="2023-09-11T10:51:46.853" v="11" actId="20577"/>
          <ac:spMkLst>
            <pc:docMk/>
            <pc:sldMk cId="643855362" sldId="278"/>
            <ac:spMk id="3" creationId="{5AF90783-0630-B9E8-84C1-F1E13F75E016}"/>
          </ac:spMkLst>
        </pc:spChg>
        <pc:inkChg chg="add">
          <ac:chgData name="Martin Stigmar" userId="a1577bb2-c614-4a0e-a666-b24fea02a594" providerId="ADAL" clId="{408E921B-A053-4EB8-93A0-E36315EC7E90}" dt="2023-09-11T10:51:41.722" v="5"/>
          <ac:inkMkLst>
            <pc:docMk/>
            <pc:sldMk cId="643855362" sldId="278"/>
            <ac:inkMk id="4" creationId="{0D8038BF-CA15-5549-8D56-448C6A094B11}"/>
          </ac:inkMkLst>
        </pc:inkChg>
        <pc:inkChg chg="add">
          <ac:chgData name="Martin Stigmar" userId="a1577bb2-c614-4a0e-a666-b24fea02a594" providerId="ADAL" clId="{408E921B-A053-4EB8-93A0-E36315EC7E90}" dt="2023-09-11T10:53:01.011" v="12"/>
          <ac:inkMkLst>
            <pc:docMk/>
            <pc:sldMk cId="643855362" sldId="278"/>
            <ac:inkMk id="5" creationId="{545CBFE6-BB85-A744-7A18-C60EE1271BD9}"/>
          </ac:inkMkLst>
        </pc:inkChg>
        <pc:inkChg chg="add">
          <ac:chgData name="Martin Stigmar" userId="a1577bb2-c614-4a0e-a666-b24fea02a594" providerId="ADAL" clId="{408E921B-A053-4EB8-93A0-E36315EC7E90}" dt="2023-09-11T10:53:01.011" v="12"/>
          <ac:inkMkLst>
            <pc:docMk/>
            <pc:sldMk cId="643855362" sldId="278"/>
            <ac:inkMk id="6" creationId="{9639840C-D7F4-231F-AA9B-74B064FD2C63}"/>
          </ac:inkMkLst>
        </pc:inkChg>
        <pc:inkChg chg="add">
          <ac:chgData name="Martin Stigmar" userId="a1577bb2-c614-4a0e-a666-b24fea02a594" providerId="ADAL" clId="{408E921B-A053-4EB8-93A0-E36315EC7E90}" dt="2023-09-18T15:27:31.527" v="51"/>
          <ac:inkMkLst>
            <pc:docMk/>
            <pc:sldMk cId="643855362" sldId="278"/>
            <ac:inkMk id="7" creationId="{B5FD3AEA-9B78-4E59-5364-68BA6FEB568A}"/>
          </ac:inkMkLst>
        </pc:inkChg>
      </pc:sldChg>
      <pc:sldChg chg="addSp">
        <pc:chgData name="Martin Stigmar" userId="a1577bb2-c614-4a0e-a666-b24fea02a594" providerId="ADAL" clId="{408E921B-A053-4EB8-93A0-E36315EC7E90}" dt="2023-09-18T15:27:31.527" v="51"/>
        <pc:sldMkLst>
          <pc:docMk/>
          <pc:sldMk cId="1773323503" sldId="279"/>
        </pc:sldMkLst>
        <pc:inkChg chg="add">
          <ac:chgData name="Martin Stigmar" userId="a1577bb2-c614-4a0e-a666-b24fea02a594" providerId="ADAL" clId="{408E921B-A053-4EB8-93A0-E36315EC7E90}" dt="2023-09-11T10:53:01.011" v="12"/>
          <ac:inkMkLst>
            <pc:docMk/>
            <pc:sldMk cId="1773323503" sldId="279"/>
            <ac:inkMk id="2" creationId="{057968F0-101D-8094-DF41-5CF65CC42CFC}"/>
          </ac:inkMkLst>
        </pc:inkChg>
        <pc:inkChg chg="add">
          <ac:chgData name="Martin Stigmar" userId="a1577bb2-c614-4a0e-a666-b24fea02a594" providerId="ADAL" clId="{408E921B-A053-4EB8-93A0-E36315EC7E90}" dt="2023-09-11T10:53:01.011" v="12"/>
          <ac:inkMkLst>
            <pc:docMk/>
            <pc:sldMk cId="1773323503" sldId="279"/>
            <ac:inkMk id="3" creationId="{26DA1D64-F4F2-6383-6342-D73DB8FDB306}"/>
          </ac:inkMkLst>
        </pc:inkChg>
        <pc:inkChg chg="add">
          <ac:chgData name="Martin Stigmar" userId="a1577bb2-c614-4a0e-a666-b24fea02a594" providerId="ADAL" clId="{408E921B-A053-4EB8-93A0-E36315EC7E90}" dt="2023-09-11T10:53:01.011" v="12"/>
          <ac:inkMkLst>
            <pc:docMk/>
            <pc:sldMk cId="1773323503" sldId="279"/>
            <ac:inkMk id="4" creationId="{BDA96D95-0D3B-CF80-CF2B-CDEF82249D00}"/>
          </ac:inkMkLst>
        </pc:inkChg>
        <pc:inkChg chg="add">
          <ac:chgData name="Martin Stigmar" userId="a1577bb2-c614-4a0e-a666-b24fea02a594" providerId="ADAL" clId="{408E921B-A053-4EB8-93A0-E36315EC7E90}" dt="2023-09-11T10:53:01.011" v="12"/>
          <ac:inkMkLst>
            <pc:docMk/>
            <pc:sldMk cId="1773323503" sldId="279"/>
            <ac:inkMk id="5" creationId="{938C1EAC-46B3-D926-AEB8-21FDDB63AE61}"/>
          </ac:inkMkLst>
        </pc:inkChg>
        <pc:inkChg chg="add">
          <ac:chgData name="Martin Stigmar" userId="a1577bb2-c614-4a0e-a666-b24fea02a594" providerId="ADAL" clId="{408E921B-A053-4EB8-93A0-E36315EC7E90}" dt="2023-09-18T15:27:31.527" v="51"/>
          <ac:inkMkLst>
            <pc:docMk/>
            <pc:sldMk cId="1773323503" sldId="279"/>
            <ac:inkMk id="9" creationId="{0AB72637-0989-DADE-A18F-5A24FF88D5D8}"/>
          </ac:inkMkLst>
        </pc:inkChg>
        <pc:inkChg chg="add">
          <ac:chgData name="Martin Stigmar" userId="a1577bb2-c614-4a0e-a666-b24fea02a594" providerId="ADAL" clId="{408E921B-A053-4EB8-93A0-E36315EC7E90}" dt="2023-09-18T15:27:31.527" v="51"/>
          <ac:inkMkLst>
            <pc:docMk/>
            <pc:sldMk cId="1773323503" sldId="279"/>
            <ac:inkMk id="10" creationId="{466522D4-BD77-C9E4-D959-ABB6E797023E}"/>
          </ac:inkMkLst>
        </pc:inkChg>
        <pc:inkChg chg="add">
          <ac:chgData name="Martin Stigmar" userId="a1577bb2-c614-4a0e-a666-b24fea02a594" providerId="ADAL" clId="{408E921B-A053-4EB8-93A0-E36315EC7E90}" dt="2023-09-18T15:27:31.527" v="51"/>
          <ac:inkMkLst>
            <pc:docMk/>
            <pc:sldMk cId="1773323503" sldId="279"/>
            <ac:inkMk id="11" creationId="{30A3EF68-4F3A-26FB-FC43-B2F0B3F4B558}"/>
          </ac:inkMkLst>
        </pc:inkChg>
        <pc:inkChg chg="add">
          <ac:chgData name="Martin Stigmar" userId="a1577bb2-c614-4a0e-a666-b24fea02a594" providerId="ADAL" clId="{408E921B-A053-4EB8-93A0-E36315EC7E90}" dt="2023-09-18T15:27:31.527" v="51"/>
          <ac:inkMkLst>
            <pc:docMk/>
            <pc:sldMk cId="1773323503" sldId="279"/>
            <ac:inkMk id="12" creationId="{9828B6C3-3BFB-0E23-65D4-B636C7715907}"/>
          </ac:inkMkLst>
        </pc:inkChg>
        <pc:inkChg chg="add">
          <ac:chgData name="Martin Stigmar" userId="a1577bb2-c614-4a0e-a666-b24fea02a594" providerId="ADAL" clId="{408E921B-A053-4EB8-93A0-E36315EC7E90}" dt="2023-09-18T15:27:31.527" v="51"/>
          <ac:inkMkLst>
            <pc:docMk/>
            <pc:sldMk cId="1773323503" sldId="279"/>
            <ac:inkMk id="13" creationId="{377A4FB2-4A4A-CC75-3E4F-CFE5E1895294}"/>
          </ac:inkMkLst>
        </pc:inkChg>
        <pc:inkChg chg="add">
          <ac:chgData name="Martin Stigmar" userId="a1577bb2-c614-4a0e-a666-b24fea02a594" providerId="ADAL" clId="{408E921B-A053-4EB8-93A0-E36315EC7E90}" dt="2023-09-18T15:27:31.527" v="51"/>
          <ac:inkMkLst>
            <pc:docMk/>
            <pc:sldMk cId="1773323503" sldId="279"/>
            <ac:inkMk id="14" creationId="{0B66745C-2514-4259-511B-CADE38C31815}"/>
          </ac:inkMkLst>
        </pc:inkChg>
        <pc:inkChg chg="add">
          <ac:chgData name="Martin Stigmar" userId="a1577bb2-c614-4a0e-a666-b24fea02a594" providerId="ADAL" clId="{408E921B-A053-4EB8-93A0-E36315EC7E90}" dt="2023-09-18T15:27:31.527" v="51"/>
          <ac:inkMkLst>
            <pc:docMk/>
            <pc:sldMk cId="1773323503" sldId="279"/>
            <ac:inkMk id="15" creationId="{47FDD9AE-DFDF-0FD2-BBC4-7571BAA2986E}"/>
          </ac:inkMkLst>
        </pc:inkChg>
      </pc:sldChg>
      <pc:sldChg chg="addSp">
        <pc:chgData name="Martin Stigmar" userId="a1577bb2-c614-4a0e-a666-b24fea02a594" providerId="ADAL" clId="{408E921B-A053-4EB8-93A0-E36315EC7E90}" dt="2023-09-18T15:27:31.527" v="51"/>
        <pc:sldMkLst>
          <pc:docMk/>
          <pc:sldMk cId="493148174" sldId="280"/>
        </pc:sldMkLst>
        <pc:inkChg chg="add">
          <ac:chgData name="Martin Stigmar" userId="a1577bb2-c614-4a0e-a666-b24fea02a594" providerId="ADAL" clId="{408E921B-A053-4EB8-93A0-E36315EC7E90}" dt="2023-09-18T15:27:31.527" v="51"/>
          <ac:inkMkLst>
            <pc:docMk/>
            <pc:sldMk cId="493148174" sldId="280"/>
            <ac:inkMk id="2" creationId="{6CFE09C7-2537-BEB4-A059-BE7009DF81EB}"/>
          </ac:inkMkLst>
        </pc:inkChg>
        <pc:inkChg chg="add">
          <ac:chgData name="Martin Stigmar" userId="a1577bb2-c614-4a0e-a666-b24fea02a594" providerId="ADAL" clId="{408E921B-A053-4EB8-93A0-E36315EC7E90}" dt="2023-09-18T15:27:31.527" v="51"/>
          <ac:inkMkLst>
            <pc:docMk/>
            <pc:sldMk cId="493148174" sldId="280"/>
            <ac:inkMk id="5" creationId="{0CB6BCA2-A2BC-DE53-3493-440DCDD905B4}"/>
          </ac:inkMkLst>
        </pc:inkChg>
        <pc:inkChg chg="add">
          <ac:chgData name="Martin Stigmar" userId="a1577bb2-c614-4a0e-a666-b24fea02a594" providerId="ADAL" clId="{408E921B-A053-4EB8-93A0-E36315EC7E90}" dt="2023-09-18T15:27:31.527" v="51"/>
          <ac:inkMkLst>
            <pc:docMk/>
            <pc:sldMk cId="493148174" sldId="280"/>
            <ac:inkMk id="6" creationId="{910AE290-92DC-E316-E7B2-1C3C60018B61}"/>
          </ac:inkMkLst>
        </pc:inkChg>
        <pc:inkChg chg="add">
          <ac:chgData name="Martin Stigmar" userId="a1577bb2-c614-4a0e-a666-b24fea02a594" providerId="ADAL" clId="{408E921B-A053-4EB8-93A0-E36315EC7E90}" dt="2023-09-18T15:27:31.527" v="51"/>
          <ac:inkMkLst>
            <pc:docMk/>
            <pc:sldMk cId="493148174" sldId="280"/>
            <ac:inkMk id="7" creationId="{917364EE-DB8A-D808-F514-3D14BD3DC729}"/>
          </ac:inkMkLst>
        </pc:inkChg>
        <pc:inkChg chg="add">
          <ac:chgData name="Martin Stigmar" userId="a1577bb2-c614-4a0e-a666-b24fea02a594" providerId="ADAL" clId="{408E921B-A053-4EB8-93A0-E36315EC7E90}" dt="2023-09-18T15:27:31.527" v="51"/>
          <ac:inkMkLst>
            <pc:docMk/>
            <pc:sldMk cId="493148174" sldId="280"/>
            <ac:inkMk id="8" creationId="{D94541EF-8D45-6CD9-F221-58C59E47F627}"/>
          </ac:inkMkLst>
        </pc:inkChg>
        <pc:inkChg chg="add">
          <ac:chgData name="Martin Stigmar" userId="a1577bb2-c614-4a0e-a666-b24fea02a594" providerId="ADAL" clId="{408E921B-A053-4EB8-93A0-E36315EC7E90}" dt="2023-09-18T15:27:31.527" v="51"/>
          <ac:inkMkLst>
            <pc:docMk/>
            <pc:sldMk cId="493148174" sldId="280"/>
            <ac:inkMk id="9" creationId="{1358DE3F-6B96-BEC9-1C4D-D9DA6A4A35AA}"/>
          </ac:inkMkLst>
        </pc:inkChg>
        <pc:inkChg chg="add">
          <ac:chgData name="Martin Stigmar" userId="a1577bb2-c614-4a0e-a666-b24fea02a594" providerId="ADAL" clId="{408E921B-A053-4EB8-93A0-E36315EC7E90}" dt="2023-09-18T15:27:31.527" v="51"/>
          <ac:inkMkLst>
            <pc:docMk/>
            <pc:sldMk cId="493148174" sldId="280"/>
            <ac:inkMk id="10" creationId="{7E7EEF03-BCDB-AB61-A53A-ED4FF212A289}"/>
          </ac:inkMkLst>
        </pc:inkChg>
        <pc:inkChg chg="add">
          <ac:chgData name="Martin Stigmar" userId="a1577bb2-c614-4a0e-a666-b24fea02a594" providerId="ADAL" clId="{408E921B-A053-4EB8-93A0-E36315EC7E90}" dt="2023-09-18T15:27:31.527" v="51"/>
          <ac:inkMkLst>
            <pc:docMk/>
            <pc:sldMk cId="493148174" sldId="280"/>
            <ac:inkMk id="11" creationId="{20E41C26-AEC8-C1BA-E150-956F93EDE8B1}"/>
          </ac:inkMkLst>
        </pc:inkChg>
        <pc:inkChg chg="add">
          <ac:chgData name="Martin Stigmar" userId="a1577bb2-c614-4a0e-a666-b24fea02a594" providerId="ADAL" clId="{408E921B-A053-4EB8-93A0-E36315EC7E90}" dt="2023-09-18T15:27:31.527" v="51"/>
          <ac:inkMkLst>
            <pc:docMk/>
            <pc:sldMk cId="493148174" sldId="280"/>
            <ac:inkMk id="12" creationId="{23EBD4CD-F8EE-B906-8095-269C28C41B76}"/>
          </ac:inkMkLst>
        </pc:inkChg>
      </pc:sldChg>
      <pc:sldChg chg="addSp">
        <pc:chgData name="Martin Stigmar" userId="a1577bb2-c614-4a0e-a666-b24fea02a594" providerId="ADAL" clId="{408E921B-A053-4EB8-93A0-E36315EC7E90}" dt="2023-09-18T15:27:31.527" v="51"/>
        <pc:sldMkLst>
          <pc:docMk/>
          <pc:sldMk cId="1112287900" sldId="281"/>
        </pc:sldMkLst>
        <pc:inkChg chg="add">
          <ac:chgData name="Martin Stigmar" userId="a1577bb2-c614-4a0e-a666-b24fea02a594" providerId="ADAL" clId="{408E921B-A053-4EB8-93A0-E36315EC7E90}" dt="2023-09-11T10:53:01.011" v="12"/>
          <ac:inkMkLst>
            <pc:docMk/>
            <pc:sldMk cId="1112287900" sldId="281"/>
            <ac:inkMk id="4" creationId="{69E4A181-1DA3-2354-DA42-CF70C653C64C}"/>
          </ac:inkMkLst>
        </pc:inkChg>
        <pc:inkChg chg="add">
          <ac:chgData name="Martin Stigmar" userId="a1577bb2-c614-4a0e-a666-b24fea02a594" providerId="ADAL" clId="{408E921B-A053-4EB8-93A0-E36315EC7E90}" dt="2023-09-11T10:53:01.011" v="12"/>
          <ac:inkMkLst>
            <pc:docMk/>
            <pc:sldMk cId="1112287900" sldId="281"/>
            <ac:inkMk id="5" creationId="{7E01C566-1FE5-223E-BD3E-BF7984AA27CA}"/>
          </ac:inkMkLst>
        </pc:inkChg>
        <pc:inkChg chg="add">
          <ac:chgData name="Martin Stigmar" userId="a1577bb2-c614-4a0e-a666-b24fea02a594" providerId="ADAL" clId="{408E921B-A053-4EB8-93A0-E36315EC7E90}" dt="2023-09-11T10:53:01.011" v="12"/>
          <ac:inkMkLst>
            <pc:docMk/>
            <pc:sldMk cId="1112287900" sldId="281"/>
            <ac:inkMk id="6" creationId="{55538BC8-31F7-94D9-5EF4-7434144D5A9F}"/>
          </ac:inkMkLst>
        </pc:inkChg>
        <pc:inkChg chg="add">
          <ac:chgData name="Martin Stigmar" userId="a1577bb2-c614-4a0e-a666-b24fea02a594" providerId="ADAL" clId="{408E921B-A053-4EB8-93A0-E36315EC7E90}" dt="2023-09-18T15:27:31.527" v="51"/>
          <ac:inkMkLst>
            <pc:docMk/>
            <pc:sldMk cId="1112287900" sldId="281"/>
            <ac:inkMk id="7" creationId="{E8BF8079-AC27-D45C-8C9A-ED61D5E068BF}"/>
          </ac:inkMkLst>
        </pc:inkChg>
      </pc:sldChg>
      <pc:sldChg chg="addSp delSp modSp new mod modClrScheme chgLayout">
        <pc:chgData name="Martin Stigmar" userId="a1577bb2-c614-4a0e-a666-b24fea02a594" providerId="ADAL" clId="{408E921B-A053-4EB8-93A0-E36315EC7E90}" dt="2023-09-21T12:22:25.441" v="187"/>
        <pc:sldMkLst>
          <pc:docMk/>
          <pc:sldMk cId="819044849" sldId="283"/>
        </pc:sldMkLst>
        <pc:spChg chg="del">
          <ac:chgData name="Martin Stigmar" userId="a1577bb2-c614-4a0e-a666-b24fea02a594" providerId="ADAL" clId="{408E921B-A053-4EB8-93A0-E36315EC7E90}" dt="2023-09-21T12:02:30.616" v="76" actId="700"/>
          <ac:spMkLst>
            <pc:docMk/>
            <pc:sldMk cId="819044849" sldId="283"/>
            <ac:spMk id="2" creationId="{7AC40850-B7FD-90A8-8052-94D8202FA790}"/>
          </ac:spMkLst>
        </pc:spChg>
        <pc:spChg chg="del">
          <ac:chgData name="Martin Stigmar" userId="a1577bb2-c614-4a0e-a666-b24fea02a594" providerId="ADAL" clId="{408E921B-A053-4EB8-93A0-E36315EC7E90}" dt="2023-09-21T12:02:30.616" v="76" actId="700"/>
          <ac:spMkLst>
            <pc:docMk/>
            <pc:sldMk cId="819044849" sldId="283"/>
            <ac:spMk id="3" creationId="{4232D010-9A03-8E79-2865-A037BBBADDA0}"/>
          </ac:spMkLst>
        </pc:spChg>
        <pc:spChg chg="add mod">
          <ac:chgData name="Martin Stigmar" userId="a1577bb2-c614-4a0e-a666-b24fea02a594" providerId="ADAL" clId="{408E921B-A053-4EB8-93A0-E36315EC7E90}" dt="2023-09-21T12:03:54.128" v="166" actId="20577"/>
          <ac:spMkLst>
            <pc:docMk/>
            <pc:sldMk cId="819044849" sldId="283"/>
            <ac:spMk id="6" creationId="{9A9E354B-37F1-D98E-4A24-D6F0BB724860}"/>
          </ac:spMkLst>
        </pc:spChg>
        <pc:spChg chg="add del mod">
          <ac:chgData name="Martin Stigmar" userId="a1577bb2-c614-4a0e-a666-b24fea02a594" providerId="ADAL" clId="{408E921B-A053-4EB8-93A0-E36315EC7E90}" dt="2023-09-21T12:04:28.153" v="171" actId="478"/>
          <ac:spMkLst>
            <pc:docMk/>
            <pc:sldMk cId="819044849" sldId="283"/>
            <ac:spMk id="7" creationId="{875222BB-A403-9E6D-7BEF-2C173DDB4907}"/>
          </ac:spMkLst>
        </pc:spChg>
        <pc:spChg chg="add mod">
          <ac:chgData name="Martin Stigmar" userId="a1577bb2-c614-4a0e-a666-b24fea02a594" providerId="ADAL" clId="{408E921B-A053-4EB8-93A0-E36315EC7E90}" dt="2023-09-21T12:04:43.141" v="186" actId="14100"/>
          <ac:spMkLst>
            <pc:docMk/>
            <pc:sldMk cId="819044849" sldId="283"/>
            <ac:spMk id="10" creationId="{962A5BA8-9639-25A2-0179-199B5A56A6EF}"/>
          </ac:spMkLst>
        </pc:spChg>
        <pc:picChg chg="add mod modCrop">
          <ac:chgData name="Martin Stigmar" userId="a1577bb2-c614-4a0e-a666-b24fea02a594" providerId="ADAL" clId="{408E921B-A053-4EB8-93A0-E36315EC7E90}" dt="2023-09-21T12:02:59.946" v="81" actId="732"/>
          <ac:picMkLst>
            <pc:docMk/>
            <pc:sldMk cId="819044849" sldId="283"/>
            <ac:picMk id="5" creationId="{FA6C5D10-5820-1D9C-BF64-2F9201857ACF}"/>
          </ac:picMkLst>
        </pc:picChg>
        <pc:inkChg chg="add">
          <ac:chgData name="Martin Stigmar" userId="a1577bb2-c614-4a0e-a666-b24fea02a594" providerId="ADAL" clId="{408E921B-A053-4EB8-93A0-E36315EC7E90}" dt="2023-09-21T12:22:25.441" v="187"/>
          <ac:inkMkLst>
            <pc:docMk/>
            <pc:sldMk cId="819044849" sldId="283"/>
            <ac:inkMk id="11" creationId="{7AD220ED-BA76-8E0B-1139-0069F7D607BF}"/>
          </ac:inkMkLst>
        </pc:inkChg>
        <pc:inkChg chg="add">
          <ac:chgData name="Martin Stigmar" userId="a1577bb2-c614-4a0e-a666-b24fea02a594" providerId="ADAL" clId="{408E921B-A053-4EB8-93A0-E36315EC7E90}" dt="2023-09-21T12:22:25.441" v="187"/>
          <ac:inkMkLst>
            <pc:docMk/>
            <pc:sldMk cId="819044849" sldId="283"/>
            <ac:inkMk id="12" creationId="{77D5BFCE-FB78-D590-3BF1-311143800D6F}"/>
          </ac:inkMkLst>
        </pc:inkChg>
        <pc:inkChg chg="add">
          <ac:chgData name="Martin Stigmar" userId="a1577bb2-c614-4a0e-a666-b24fea02a594" providerId="ADAL" clId="{408E921B-A053-4EB8-93A0-E36315EC7E90}" dt="2023-09-21T12:22:25.441" v="187"/>
          <ac:inkMkLst>
            <pc:docMk/>
            <pc:sldMk cId="819044849" sldId="283"/>
            <ac:inkMk id="13" creationId="{1B7731E6-75EC-3435-DADF-CC3900633F6A}"/>
          </ac:inkMkLst>
        </pc:inkChg>
        <pc:inkChg chg="add">
          <ac:chgData name="Martin Stigmar" userId="a1577bb2-c614-4a0e-a666-b24fea02a594" providerId="ADAL" clId="{408E921B-A053-4EB8-93A0-E36315EC7E90}" dt="2023-09-21T12:22:25.441" v="187"/>
          <ac:inkMkLst>
            <pc:docMk/>
            <pc:sldMk cId="819044849" sldId="283"/>
            <ac:inkMk id="14" creationId="{C4B3B783-A1E8-307C-1B54-085B427BA84A}"/>
          </ac:inkMkLst>
        </pc:inkChg>
        <pc:inkChg chg="add">
          <ac:chgData name="Martin Stigmar" userId="a1577bb2-c614-4a0e-a666-b24fea02a594" providerId="ADAL" clId="{408E921B-A053-4EB8-93A0-E36315EC7E90}" dt="2023-09-21T12:22:25.441" v="187"/>
          <ac:inkMkLst>
            <pc:docMk/>
            <pc:sldMk cId="819044849" sldId="283"/>
            <ac:inkMk id="15" creationId="{6E9841F2-8206-FF63-480C-B69081B3E5B7}"/>
          </ac:inkMkLst>
        </pc:inkChg>
        <pc:inkChg chg="add">
          <ac:chgData name="Martin Stigmar" userId="a1577bb2-c614-4a0e-a666-b24fea02a594" providerId="ADAL" clId="{408E921B-A053-4EB8-93A0-E36315EC7E90}" dt="2023-09-21T12:22:25.441" v="187"/>
          <ac:inkMkLst>
            <pc:docMk/>
            <pc:sldMk cId="819044849" sldId="283"/>
            <ac:inkMk id="16" creationId="{F48F6B70-DB4C-8A23-90BF-71B749E3B810}"/>
          </ac:inkMkLst>
        </pc:inkChg>
        <pc:inkChg chg="add">
          <ac:chgData name="Martin Stigmar" userId="a1577bb2-c614-4a0e-a666-b24fea02a594" providerId="ADAL" clId="{408E921B-A053-4EB8-93A0-E36315EC7E90}" dt="2023-09-21T12:22:25.441" v="187"/>
          <ac:inkMkLst>
            <pc:docMk/>
            <pc:sldMk cId="819044849" sldId="283"/>
            <ac:inkMk id="17" creationId="{82059EB0-7B9C-6F64-7453-B0D8A26440C1}"/>
          </ac:inkMkLst>
        </pc:inkChg>
        <pc:inkChg chg="add">
          <ac:chgData name="Martin Stigmar" userId="a1577bb2-c614-4a0e-a666-b24fea02a594" providerId="ADAL" clId="{408E921B-A053-4EB8-93A0-E36315EC7E90}" dt="2023-09-21T12:22:25.441" v="187"/>
          <ac:inkMkLst>
            <pc:docMk/>
            <pc:sldMk cId="819044849" sldId="283"/>
            <ac:inkMk id="18" creationId="{6BD69986-2E01-8C3C-AEA6-034DBD382374}"/>
          </ac:inkMkLst>
        </pc:inkChg>
        <pc:inkChg chg="add">
          <ac:chgData name="Martin Stigmar" userId="a1577bb2-c614-4a0e-a666-b24fea02a594" providerId="ADAL" clId="{408E921B-A053-4EB8-93A0-E36315EC7E90}" dt="2023-09-21T12:22:25.441" v="187"/>
          <ac:inkMkLst>
            <pc:docMk/>
            <pc:sldMk cId="819044849" sldId="283"/>
            <ac:inkMk id="19" creationId="{F71CA1FC-6862-444D-13F3-747DB06FF0EB}"/>
          </ac:inkMkLst>
        </pc:inkChg>
        <pc:cxnChg chg="add mod">
          <ac:chgData name="Martin Stigmar" userId="a1577bb2-c614-4a0e-a666-b24fea02a594" providerId="ADAL" clId="{408E921B-A053-4EB8-93A0-E36315EC7E90}" dt="2023-09-21T12:04:17.783" v="170" actId="208"/>
          <ac:cxnSpMkLst>
            <pc:docMk/>
            <pc:sldMk cId="819044849" sldId="283"/>
            <ac:cxnSpMk id="9" creationId="{F5E683CB-E412-EC66-5AE9-74473B32C9FA}"/>
          </ac:cxnSpMkLst>
        </pc:cxnChg>
      </pc:sldChg>
    </pc:docChg>
  </pc:docChgLst>
  <pc:docChgLst>
    <pc:chgData name="Martin Stigmar" userId="a1577bb2-c614-4a0e-a666-b24fea02a594" providerId="ADAL" clId="{E0A84DF1-0FD6-41BE-9ACD-4E03B9EC2D60}"/>
    <pc:docChg chg="undo custSel modSld">
      <pc:chgData name="Martin Stigmar" userId="a1577bb2-c614-4a0e-a666-b24fea02a594" providerId="ADAL" clId="{E0A84DF1-0FD6-41BE-9ACD-4E03B9EC2D60}" dt="2023-09-25T08:30:51.399" v="360" actId="14100"/>
      <pc:docMkLst>
        <pc:docMk/>
      </pc:docMkLst>
      <pc:sldChg chg="modSp mod">
        <pc:chgData name="Martin Stigmar" userId="a1577bb2-c614-4a0e-a666-b24fea02a594" providerId="ADAL" clId="{E0A84DF1-0FD6-41BE-9ACD-4E03B9EC2D60}" dt="2023-09-25T07:14:38.088" v="146" actId="20577"/>
        <pc:sldMkLst>
          <pc:docMk/>
          <pc:sldMk cId="2033245706" sldId="256"/>
        </pc:sldMkLst>
        <pc:spChg chg="mod">
          <ac:chgData name="Martin Stigmar" userId="a1577bb2-c614-4a0e-a666-b24fea02a594" providerId="ADAL" clId="{E0A84DF1-0FD6-41BE-9ACD-4E03B9EC2D60}" dt="2023-09-25T07:14:38.088" v="146" actId="20577"/>
          <ac:spMkLst>
            <pc:docMk/>
            <pc:sldMk cId="2033245706" sldId="256"/>
            <ac:spMk id="2" creationId="{E5FEFCA9-B71A-A94A-D595-61768C670C59}"/>
          </ac:spMkLst>
        </pc:spChg>
        <pc:picChg chg="mod">
          <ac:chgData name="Martin Stigmar" userId="a1577bb2-c614-4a0e-a666-b24fea02a594" providerId="ADAL" clId="{E0A84DF1-0FD6-41BE-9ACD-4E03B9EC2D60}" dt="2023-09-25T07:13:10.315" v="136" actId="14100"/>
          <ac:picMkLst>
            <pc:docMk/>
            <pc:sldMk cId="2033245706" sldId="256"/>
            <ac:picMk id="3" creationId="{193E5341-4C40-1123-8A1E-EA92E85F5250}"/>
          </ac:picMkLst>
        </pc:picChg>
        <pc:inkChg chg="mod">
          <ac:chgData name="Martin Stigmar" userId="a1577bb2-c614-4a0e-a666-b24fea02a594" providerId="ADAL" clId="{E0A84DF1-0FD6-41BE-9ACD-4E03B9EC2D60}" dt="2023-09-25T07:13:42.114" v="140" actId="1076"/>
          <ac:inkMkLst>
            <pc:docMk/>
            <pc:sldMk cId="2033245706" sldId="256"/>
            <ac:inkMk id="6" creationId="{0968FDE8-0A87-0D0B-F81F-C2AD792F4ADB}"/>
          </ac:inkMkLst>
        </pc:inkChg>
        <pc:inkChg chg="mod">
          <ac:chgData name="Martin Stigmar" userId="a1577bb2-c614-4a0e-a666-b24fea02a594" providerId="ADAL" clId="{E0A84DF1-0FD6-41BE-9ACD-4E03B9EC2D60}" dt="2023-09-25T07:13:45.306" v="141" actId="1076"/>
          <ac:inkMkLst>
            <pc:docMk/>
            <pc:sldMk cId="2033245706" sldId="256"/>
            <ac:inkMk id="7" creationId="{FF261988-BFC7-A5EC-6552-B0836556C29F}"/>
          </ac:inkMkLst>
        </pc:inkChg>
        <pc:inkChg chg="mod">
          <ac:chgData name="Martin Stigmar" userId="a1577bb2-c614-4a0e-a666-b24fea02a594" providerId="ADAL" clId="{E0A84DF1-0FD6-41BE-9ACD-4E03B9EC2D60}" dt="2023-09-25T07:13:52.147" v="142" actId="1076"/>
          <ac:inkMkLst>
            <pc:docMk/>
            <pc:sldMk cId="2033245706" sldId="256"/>
            <ac:inkMk id="8" creationId="{67203D0D-BF41-4C1F-D644-77B66EEF36A8}"/>
          </ac:inkMkLst>
        </pc:inkChg>
      </pc:sldChg>
      <pc:sldChg chg="addSp modSp mod">
        <pc:chgData name="Martin Stigmar" userId="a1577bb2-c614-4a0e-a666-b24fea02a594" providerId="ADAL" clId="{E0A84DF1-0FD6-41BE-9ACD-4E03B9EC2D60}" dt="2023-09-25T08:18:00.620" v="290" actId="14100"/>
        <pc:sldMkLst>
          <pc:docMk/>
          <pc:sldMk cId="850997001" sldId="258"/>
        </pc:sldMkLst>
        <pc:spChg chg="mod">
          <ac:chgData name="Martin Stigmar" userId="a1577bb2-c614-4a0e-a666-b24fea02a594" providerId="ADAL" clId="{E0A84DF1-0FD6-41BE-9ACD-4E03B9EC2D60}" dt="2023-09-25T08:17:46.960" v="288" actId="20577"/>
          <ac:spMkLst>
            <pc:docMk/>
            <pc:sldMk cId="850997001" sldId="258"/>
            <ac:spMk id="5" creationId="{EEAC2FA5-FCCF-C4D3-7992-7BFB2326483C}"/>
          </ac:spMkLst>
        </pc:spChg>
        <pc:inkChg chg="add">
          <ac:chgData name="Martin Stigmar" userId="a1577bb2-c614-4a0e-a666-b24fea02a594" providerId="ADAL" clId="{E0A84DF1-0FD6-41BE-9ACD-4E03B9EC2D60}" dt="2023-09-25T07:11:28.231" v="36"/>
          <ac:inkMkLst>
            <pc:docMk/>
            <pc:sldMk cId="850997001" sldId="258"/>
            <ac:inkMk id="16" creationId="{D4242EEC-98E9-F642-E2A6-E250CE89A240}"/>
          </ac:inkMkLst>
        </pc:inkChg>
        <pc:inkChg chg="add">
          <ac:chgData name="Martin Stigmar" userId="a1577bb2-c614-4a0e-a666-b24fea02a594" providerId="ADAL" clId="{E0A84DF1-0FD6-41BE-9ACD-4E03B9EC2D60}" dt="2023-09-25T07:11:28.231" v="36"/>
          <ac:inkMkLst>
            <pc:docMk/>
            <pc:sldMk cId="850997001" sldId="258"/>
            <ac:inkMk id="17" creationId="{46846D22-BCF5-A69A-822D-516A98BEDE5D}"/>
          </ac:inkMkLst>
        </pc:inkChg>
        <pc:cxnChg chg="mod">
          <ac:chgData name="Martin Stigmar" userId="a1577bb2-c614-4a0e-a666-b24fea02a594" providerId="ADAL" clId="{E0A84DF1-0FD6-41BE-9ACD-4E03B9EC2D60}" dt="2023-09-25T08:18:00.620" v="290" actId="14100"/>
          <ac:cxnSpMkLst>
            <pc:docMk/>
            <pc:sldMk cId="850997001" sldId="258"/>
            <ac:cxnSpMk id="6" creationId="{1C730971-758A-D350-334E-B9294B497D2B}"/>
          </ac:cxnSpMkLst>
        </pc:cxnChg>
      </pc:sldChg>
      <pc:sldChg chg="addSp modSp mod">
        <pc:chgData name="Martin Stigmar" userId="a1577bb2-c614-4a0e-a666-b24fea02a594" providerId="ADAL" clId="{E0A84DF1-0FD6-41BE-9ACD-4E03B9EC2D60}" dt="2023-09-25T08:15:49.109" v="275"/>
        <pc:sldMkLst>
          <pc:docMk/>
          <pc:sldMk cId="4087798092" sldId="260"/>
        </pc:sldMkLst>
        <pc:spChg chg="mod">
          <ac:chgData name="Martin Stigmar" userId="a1577bb2-c614-4a0e-a666-b24fea02a594" providerId="ADAL" clId="{E0A84DF1-0FD6-41BE-9ACD-4E03B9EC2D60}" dt="2023-09-25T07:07:44.735" v="35" actId="27636"/>
          <ac:spMkLst>
            <pc:docMk/>
            <pc:sldMk cId="4087798092" sldId="260"/>
            <ac:spMk id="3" creationId="{6FD1C4E6-C464-7855-0E09-B5A7F5BDE62B}"/>
          </ac:spMkLst>
        </pc:spChg>
        <pc:inkChg chg="mod">
          <ac:chgData name="Martin Stigmar" userId="a1577bb2-c614-4a0e-a666-b24fea02a594" providerId="ADAL" clId="{E0A84DF1-0FD6-41BE-9ACD-4E03B9EC2D60}" dt="2023-09-25T08:13:21.274" v="272" actId="1076"/>
          <ac:inkMkLst>
            <pc:docMk/>
            <pc:sldMk cId="4087798092" sldId="260"/>
            <ac:inkMk id="5" creationId="{C19A371D-FB2B-2683-DC0F-304DF8070DB1}"/>
          </ac:inkMkLst>
        </pc:inkChg>
        <pc:inkChg chg="mod">
          <ac:chgData name="Martin Stigmar" userId="a1577bb2-c614-4a0e-a666-b24fea02a594" providerId="ADAL" clId="{E0A84DF1-0FD6-41BE-9ACD-4E03B9EC2D60}" dt="2023-09-25T08:13:24.106" v="273" actId="1076"/>
          <ac:inkMkLst>
            <pc:docMk/>
            <pc:sldMk cId="4087798092" sldId="260"/>
            <ac:inkMk id="6" creationId="{697B1828-9F1C-F7BA-D193-711E8A5F2B4D}"/>
          </ac:inkMkLst>
        </pc:inkChg>
        <pc:inkChg chg="mod">
          <ac:chgData name="Martin Stigmar" userId="a1577bb2-c614-4a0e-a666-b24fea02a594" providerId="ADAL" clId="{E0A84DF1-0FD6-41BE-9ACD-4E03B9EC2D60}" dt="2023-09-25T08:13:29.553" v="274" actId="14100"/>
          <ac:inkMkLst>
            <pc:docMk/>
            <pc:sldMk cId="4087798092" sldId="260"/>
            <ac:inkMk id="7" creationId="{88EEDB9F-2D6D-20E4-E5E5-EA622D8BA119}"/>
          </ac:inkMkLst>
        </pc:inkChg>
        <pc:inkChg chg="add">
          <ac:chgData name="Martin Stigmar" userId="a1577bb2-c614-4a0e-a666-b24fea02a594" providerId="ADAL" clId="{E0A84DF1-0FD6-41BE-9ACD-4E03B9EC2D60}" dt="2023-09-25T08:15:49.109" v="275"/>
          <ac:inkMkLst>
            <pc:docMk/>
            <pc:sldMk cId="4087798092" sldId="260"/>
            <ac:inkMk id="8" creationId="{06BAA15E-845C-B90A-086F-7C2EBA4A0B13}"/>
          </ac:inkMkLst>
        </pc:inkChg>
      </pc:sldChg>
      <pc:sldChg chg="addSp">
        <pc:chgData name="Martin Stigmar" userId="a1577bb2-c614-4a0e-a666-b24fea02a594" providerId="ADAL" clId="{E0A84DF1-0FD6-41BE-9ACD-4E03B9EC2D60}" dt="2023-09-25T08:29:32.843" v="293"/>
        <pc:sldMkLst>
          <pc:docMk/>
          <pc:sldMk cId="2450698619" sldId="262"/>
        </pc:sldMkLst>
        <pc:inkChg chg="add">
          <ac:chgData name="Martin Stigmar" userId="a1577bb2-c614-4a0e-a666-b24fea02a594" providerId="ADAL" clId="{E0A84DF1-0FD6-41BE-9ACD-4E03B9EC2D60}" dt="2023-09-25T07:24:40.362" v="150"/>
          <ac:inkMkLst>
            <pc:docMk/>
            <pc:sldMk cId="2450698619" sldId="262"/>
            <ac:inkMk id="17" creationId="{0440CF05-0F4F-CE1C-1187-949CBAAEAF10}"/>
          </ac:inkMkLst>
        </pc:inkChg>
        <pc:inkChg chg="add">
          <ac:chgData name="Martin Stigmar" userId="a1577bb2-c614-4a0e-a666-b24fea02a594" providerId="ADAL" clId="{E0A84DF1-0FD6-41BE-9ACD-4E03B9EC2D60}" dt="2023-09-25T08:29:32.843" v="293"/>
          <ac:inkMkLst>
            <pc:docMk/>
            <pc:sldMk cId="2450698619" sldId="262"/>
            <ac:inkMk id="19" creationId="{B8EB929F-A699-EA75-60BD-EB7A7312AFB4}"/>
          </ac:inkMkLst>
        </pc:inkChg>
        <pc:inkChg chg="add">
          <ac:chgData name="Martin Stigmar" userId="a1577bb2-c614-4a0e-a666-b24fea02a594" providerId="ADAL" clId="{E0A84DF1-0FD6-41BE-9ACD-4E03B9EC2D60}" dt="2023-09-25T08:29:32.843" v="293"/>
          <ac:inkMkLst>
            <pc:docMk/>
            <pc:sldMk cId="2450698619" sldId="262"/>
            <ac:inkMk id="20" creationId="{635934FF-0B6F-662F-2FE3-4A7531DFCA2D}"/>
          </ac:inkMkLst>
        </pc:inkChg>
        <pc:inkChg chg="add">
          <ac:chgData name="Martin Stigmar" userId="a1577bb2-c614-4a0e-a666-b24fea02a594" providerId="ADAL" clId="{E0A84DF1-0FD6-41BE-9ACD-4E03B9EC2D60}" dt="2023-09-25T08:29:32.843" v="293"/>
          <ac:inkMkLst>
            <pc:docMk/>
            <pc:sldMk cId="2450698619" sldId="262"/>
            <ac:inkMk id="21" creationId="{F5417C0E-9DAA-693C-7F86-8323E8B69B10}"/>
          </ac:inkMkLst>
        </pc:inkChg>
        <pc:inkChg chg="add">
          <ac:chgData name="Martin Stigmar" userId="a1577bb2-c614-4a0e-a666-b24fea02a594" providerId="ADAL" clId="{E0A84DF1-0FD6-41BE-9ACD-4E03B9EC2D60}" dt="2023-09-25T08:29:32.843" v="293"/>
          <ac:inkMkLst>
            <pc:docMk/>
            <pc:sldMk cId="2450698619" sldId="262"/>
            <ac:inkMk id="22" creationId="{96BE802A-F143-89AB-C794-17A2F1FC9F39}"/>
          </ac:inkMkLst>
        </pc:inkChg>
      </pc:sldChg>
      <pc:sldChg chg="addSp modSp mod">
        <pc:chgData name="Martin Stigmar" userId="a1577bb2-c614-4a0e-a666-b24fea02a594" providerId="ADAL" clId="{E0A84DF1-0FD6-41BE-9ACD-4E03B9EC2D60}" dt="2023-09-25T07:29:45.642" v="153"/>
        <pc:sldMkLst>
          <pc:docMk/>
          <pc:sldMk cId="4259000318" sldId="263"/>
        </pc:sldMkLst>
        <pc:spChg chg="mod">
          <ac:chgData name="Martin Stigmar" userId="a1577bb2-c614-4a0e-a666-b24fea02a594" providerId="ADAL" clId="{E0A84DF1-0FD6-41BE-9ACD-4E03B9EC2D60}" dt="2023-09-25T07:24:57.808" v="152" actId="114"/>
          <ac:spMkLst>
            <pc:docMk/>
            <pc:sldMk cId="4259000318" sldId="263"/>
            <ac:spMk id="3" creationId="{2058B61F-3097-82BE-9292-63BC8318FD65}"/>
          </ac:spMkLst>
        </pc:spChg>
        <pc:inkChg chg="add">
          <ac:chgData name="Martin Stigmar" userId="a1577bb2-c614-4a0e-a666-b24fea02a594" providerId="ADAL" clId="{E0A84DF1-0FD6-41BE-9ACD-4E03B9EC2D60}" dt="2023-09-25T07:29:45.642" v="153"/>
          <ac:inkMkLst>
            <pc:docMk/>
            <pc:sldMk cId="4259000318" sldId="263"/>
            <ac:inkMk id="9" creationId="{42C1F18A-7CD2-AE6D-368B-3FAD155F1DEA}"/>
          </ac:inkMkLst>
        </pc:inkChg>
      </pc:sldChg>
      <pc:sldChg chg="addSp">
        <pc:chgData name="Martin Stigmar" userId="a1577bb2-c614-4a0e-a666-b24fea02a594" providerId="ADAL" clId="{E0A84DF1-0FD6-41BE-9ACD-4E03B9EC2D60}" dt="2023-09-25T08:29:32.843" v="293"/>
        <pc:sldMkLst>
          <pc:docMk/>
          <pc:sldMk cId="2528235248" sldId="265"/>
        </pc:sldMkLst>
        <pc:inkChg chg="add">
          <ac:chgData name="Martin Stigmar" userId="a1577bb2-c614-4a0e-a666-b24fea02a594" providerId="ADAL" clId="{E0A84DF1-0FD6-41BE-9ACD-4E03B9EC2D60}" dt="2023-09-25T07:29:45.642" v="153"/>
          <ac:inkMkLst>
            <pc:docMk/>
            <pc:sldMk cId="2528235248" sldId="265"/>
            <ac:inkMk id="19" creationId="{96E51494-8961-5936-DD45-204B41989F8B}"/>
          </ac:inkMkLst>
        </pc:inkChg>
        <pc:inkChg chg="add">
          <ac:chgData name="Martin Stigmar" userId="a1577bb2-c614-4a0e-a666-b24fea02a594" providerId="ADAL" clId="{E0A84DF1-0FD6-41BE-9ACD-4E03B9EC2D60}" dt="2023-09-25T08:29:32.843" v="293"/>
          <ac:inkMkLst>
            <pc:docMk/>
            <pc:sldMk cId="2528235248" sldId="265"/>
            <ac:inkMk id="21" creationId="{0DF8373D-7EE2-7B3A-9FD9-A3872C5C092F}"/>
          </ac:inkMkLst>
        </pc:inkChg>
        <pc:inkChg chg="add">
          <ac:chgData name="Martin Stigmar" userId="a1577bb2-c614-4a0e-a666-b24fea02a594" providerId="ADAL" clId="{E0A84DF1-0FD6-41BE-9ACD-4E03B9EC2D60}" dt="2023-09-25T08:29:32.843" v="293"/>
          <ac:inkMkLst>
            <pc:docMk/>
            <pc:sldMk cId="2528235248" sldId="265"/>
            <ac:inkMk id="22" creationId="{60A32A33-A90A-401C-3C41-C6ADCAB90FB4}"/>
          </ac:inkMkLst>
        </pc:inkChg>
        <pc:inkChg chg="add">
          <ac:chgData name="Martin Stigmar" userId="a1577bb2-c614-4a0e-a666-b24fea02a594" providerId="ADAL" clId="{E0A84DF1-0FD6-41BE-9ACD-4E03B9EC2D60}" dt="2023-09-25T08:29:32.843" v="293"/>
          <ac:inkMkLst>
            <pc:docMk/>
            <pc:sldMk cId="2528235248" sldId="265"/>
            <ac:inkMk id="23" creationId="{2F7603FE-73DE-81B5-4F38-3088AEB22E9C}"/>
          </ac:inkMkLst>
        </pc:inkChg>
        <pc:inkChg chg="add">
          <ac:chgData name="Martin Stigmar" userId="a1577bb2-c614-4a0e-a666-b24fea02a594" providerId="ADAL" clId="{E0A84DF1-0FD6-41BE-9ACD-4E03B9EC2D60}" dt="2023-09-25T08:29:32.843" v="293"/>
          <ac:inkMkLst>
            <pc:docMk/>
            <pc:sldMk cId="2528235248" sldId="265"/>
            <ac:inkMk id="24" creationId="{5B932FB7-518E-972F-14ED-030AD22BA535}"/>
          </ac:inkMkLst>
        </pc:inkChg>
      </pc:sldChg>
      <pc:sldChg chg="addSp">
        <pc:chgData name="Martin Stigmar" userId="a1577bb2-c614-4a0e-a666-b24fea02a594" providerId="ADAL" clId="{E0A84DF1-0FD6-41BE-9ACD-4E03B9EC2D60}" dt="2023-09-25T08:29:32.843" v="293"/>
        <pc:sldMkLst>
          <pc:docMk/>
          <pc:sldMk cId="3697895536" sldId="266"/>
        </pc:sldMkLst>
        <pc:inkChg chg="add">
          <ac:chgData name="Martin Stigmar" userId="a1577bb2-c614-4a0e-a666-b24fea02a594" providerId="ADAL" clId="{E0A84DF1-0FD6-41BE-9ACD-4E03B9EC2D60}" dt="2023-09-25T07:24:40.362" v="150"/>
          <ac:inkMkLst>
            <pc:docMk/>
            <pc:sldMk cId="3697895536" sldId="266"/>
            <ac:inkMk id="10" creationId="{4E879C77-C7E0-7807-4ACD-3571E9E25D56}"/>
          </ac:inkMkLst>
        </pc:inkChg>
        <pc:inkChg chg="add">
          <ac:chgData name="Martin Stigmar" userId="a1577bb2-c614-4a0e-a666-b24fea02a594" providerId="ADAL" clId="{E0A84DF1-0FD6-41BE-9ACD-4E03B9EC2D60}" dt="2023-09-25T08:29:32.843" v="293"/>
          <ac:inkMkLst>
            <pc:docMk/>
            <pc:sldMk cId="3697895536" sldId="266"/>
            <ac:inkMk id="12" creationId="{8B41005C-6865-8966-D34E-66F7382E8DB5}"/>
          </ac:inkMkLst>
        </pc:inkChg>
        <pc:inkChg chg="add">
          <ac:chgData name="Martin Stigmar" userId="a1577bb2-c614-4a0e-a666-b24fea02a594" providerId="ADAL" clId="{E0A84DF1-0FD6-41BE-9ACD-4E03B9EC2D60}" dt="2023-09-25T08:29:32.843" v="293"/>
          <ac:inkMkLst>
            <pc:docMk/>
            <pc:sldMk cId="3697895536" sldId="266"/>
            <ac:inkMk id="13" creationId="{2B6DA376-E1AC-F1FD-09F2-74C3C83E5924}"/>
          </ac:inkMkLst>
        </pc:inkChg>
      </pc:sldChg>
      <pc:sldChg chg="addSp">
        <pc:chgData name="Martin Stigmar" userId="a1577bb2-c614-4a0e-a666-b24fea02a594" providerId="ADAL" clId="{E0A84DF1-0FD6-41BE-9ACD-4E03B9EC2D60}" dt="2023-09-25T08:20:25.700" v="291"/>
        <pc:sldMkLst>
          <pc:docMk/>
          <pc:sldMk cId="2485849094" sldId="267"/>
        </pc:sldMkLst>
        <pc:inkChg chg="add">
          <ac:chgData name="Martin Stigmar" userId="a1577bb2-c614-4a0e-a666-b24fea02a594" providerId="ADAL" clId="{E0A84DF1-0FD6-41BE-9ACD-4E03B9EC2D60}" dt="2023-09-25T08:20:25.700" v="291"/>
          <ac:inkMkLst>
            <pc:docMk/>
            <pc:sldMk cId="2485849094" sldId="267"/>
            <ac:inkMk id="2" creationId="{A436FD2B-1DA2-C10D-5154-3FA79EEA2B4B}"/>
          </ac:inkMkLst>
        </pc:inkChg>
        <pc:inkChg chg="add">
          <ac:chgData name="Martin Stigmar" userId="a1577bb2-c614-4a0e-a666-b24fea02a594" providerId="ADAL" clId="{E0A84DF1-0FD6-41BE-9ACD-4E03B9EC2D60}" dt="2023-09-25T08:20:25.700" v="291"/>
          <ac:inkMkLst>
            <pc:docMk/>
            <pc:sldMk cId="2485849094" sldId="267"/>
            <ac:inkMk id="3" creationId="{ABABF31A-6D76-B781-31BC-A4CCBFA80418}"/>
          </ac:inkMkLst>
        </pc:inkChg>
      </pc:sldChg>
      <pc:sldChg chg="addSp">
        <pc:chgData name="Martin Stigmar" userId="a1577bb2-c614-4a0e-a666-b24fea02a594" providerId="ADAL" clId="{E0A84DF1-0FD6-41BE-9ACD-4E03B9EC2D60}" dt="2023-09-25T08:21:09.957" v="292"/>
        <pc:sldMkLst>
          <pc:docMk/>
          <pc:sldMk cId="763439222" sldId="268"/>
        </pc:sldMkLst>
        <pc:inkChg chg="add">
          <ac:chgData name="Martin Stigmar" userId="a1577bb2-c614-4a0e-a666-b24fea02a594" providerId="ADAL" clId="{E0A84DF1-0FD6-41BE-9ACD-4E03B9EC2D60}" dt="2023-09-25T07:24:40.362" v="150"/>
          <ac:inkMkLst>
            <pc:docMk/>
            <pc:sldMk cId="763439222" sldId="268"/>
            <ac:inkMk id="15" creationId="{BC9AD9B4-16F1-3E03-7B3E-90CCCBC05576}"/>
          </ac:inkMkLst>
        </pc:inkChg>
        <pc:inkChg chg="add">
          <ac:chgData name="Martin Stigmar" userId="a1577bb2-c614-4a0e-a666-b24fea02a594" providerId="ADAL" clId="{E0A84DF1-0FD6-41BE-9ACD-4E03B9EC2D60}" dt="2023-09-25T07:24:40.362" v="150"/>
          <ac:inkMkLst>
            <pc:docMk/>
            <pc:sldMk cId="763439222" sldId="268"/>
            <ac:inkMk id="16" creationId="{1BE4E065-E021-47B4-B93E-C08F539E8F3A}"/>
          </ac:inkMkLst>
        </pc:inkChg>
        <pc:inkChg chg="add">
          <ac:chgData name="Martin Stigmar" userId="a1577bb2-c614-4a0e-a666-b24fea02a594" providerId="ADAL" clId="{E0A84DF1-0FD6-41BE-9ACD-4E03B9EC2D60}" dt="2023-09-25T07:24:40.362" v="150"/>
          <ac:inkMkLst>
            <pc:docMk/>
            <pc:sldMk cId="763439222" sldId="268"/>
            <ac:inkMk id="17" creationId="{8780D862-651A-74B1-5780-E2BF159CDDC4}"/>
          </ac:inkMkLst>
        </pc:inkChg>
        <pc:inkChg chg="add">
          <ac:chgData name="Martin Stigmar" userId="a1577bb2-c614-4a0e-a666-b24fea02a594" providerId="ADAL" clId="{E0A84DF1-0FD6-41BE-9ACD-4E03B9EC2D60}" dt="2023-09-25T07:24:40.362" v="150"/>
          <ac:inkMkLst>
            <pc:docMk/>
            <pc:sldMk cId="763439222" sldId="268"/>
            <ac:inkMk id="18" creationId="{864135FC-B561-A76B-F3E5-5844F378DB7F}"/>
          </ac:inkMkLst>
        </pc:inkChg>
        <pc:inkChg chg="add">
          <ac:chgData name="Martin Stigmar" userId="a1577bb2-c614-4a0e-a666-b24fea02a594" providerId="ADAL" clId="{E0A84DF1-0FD6-41BE-9ACD-4E03B9EC2D60}" dt="2023-09-25T08:21:09.957" v="292"/>
          <ac:inkMkLst>
            <pc:docMk/>
            <pc:sldMk cId="763439222" sldId="268"/>
            <ac:inkMk id="19" creationId="{ECB7E4E2-2C9B-7706-6A88-D2C779734CBE}"/>
          </ac:inkMkLst>
        </pc:inkChg>
      </pc:sldChg>
      <pc:sldChg chg="addSp">
        <pc:chgData name="Martin Stigmar" userId="a1577bb2-c614-4a0e-a666-b24fea02a594" providerId="ADAL" clId="{E0A84DF1-0FD6-41BE-9ACD-4E03B9EC2D60}" dt="2023-09-25T08:29:32.843" v="293"/>
        <pc:sldMkLst>
          <pc:docMk/>
          <pc:sldMk cId="3246267782" sldId="269"/>
        </pc:sldMkLst>
        <pc:inkChg chg="add">
          <ac:chgData name="Martin Stigmar" userId="a1577bb2-c614-4a0e-a666-b24fea02a594" providerId="ADAL" clId="{E0A84DF1-0FD6-41BE-9ACD-4E03B9EC2D60}" dt="2023-09-25T07:29:45.642" v="153"/>
          <ac:inkMkLst>
            <pc:docMk/>
            <pc:sldMk cId="3246267782" sldId="269"/>
            <ac:inkMk id="18" creationId="{3DC907FB-9CC0-EFAF-2F8C-2B25A8ED6E5B}"/>
          </ac:inkMkLst>
        </pc:inkChg>
        <pc:inkChg chg="add">
          <ac:chgData name="Martin Stigmar" userId="a1577bb2-c614-4a0e-a666-b24fea02a594" providerId="ADAL" clId="{E0A84DF1-0FD6-41BE-9ACD-4E03B9EC2D60}" dt="2023-09-25T07:29:45.642" v="153"/>
          <ac:inkMkLst>
            <pc:docMk/>
            <pc:sldMk cId="3246267782" sldId="269"/>
            <ac:inkMk id="19" creationId="{4236BD6F-D242-5F50-F009-CE07DE277C28}"/>
          </ac:inkMkLst>
        </pc:inkChg>
        <pc:inkChg chg="add">
          <ac:chgData name="Martin Stigmar" userId="a1577bb2-c614-4a0e-a666-b24fea02a594" providerId="ADAL" clId="{E0A84DF1-0FD6-41BE-9ACD-4E03B9EC2D60}" dt="2023-09-25T07:29:45.642" v="153"/>
          <ac:inkMkLst>
            <pc:docMk/>
            <pc:sldMk cId="3246267782" sldId="269"/>
            <ac:inkMk id="20" creationId="{646C253B-8964-DB8B-A0B3-F3853B348A63}"/>
          </ac:inkMkLst>
        </pc:inkChg>
        <pc:inkChg chg="add">
          <ac:chgData name="Martin Stigmar" userId="a1577bb2-c614-4a0e-a666-b24fea02a594" providerId="ADAL" clId="{E0A84DF1-0FD6-41BE-9ACD-4E03B9EC2D60}" dt="2023-09-25T08:29:32.843" v="293"/>
          <ac:inkMkLst>
            <pc:docMk/>
            <pc:sldMk cId="3246267782" sldId="269"/>
            <ac:inkMk id="22" creationId="{0839DBA5-D3C2-C523-1CE1-700B6E0804C6}"/>
          </ac:inkMkLst>
        </pc:inkChg>
        <pc:inkChg chg="add">
          <ac:chgData name="Martin Stigmar" userId="a1577bb2-c614-4a0e-a666-b24fea02a594" providerId="ADAL" clId="{E0A84DF1-0FD6-41BE-9ACD-4E03B9EC2D60}" dt="2023-09-25T08:29:32.843" v="293"/>
          <ac:inkMkLst>
            <pc:docMk/>
            <pc:sldMk cId="3246267782" sldId="269"/>
            <ac:inkMk id="23" creationId="{62A4F298-2882-7ED3-5828-22EA5C07B323}"/>
          </ac:inkMkLst>
        </pc:inkChg>
      </pc:sldChg>
      <pc:sldChg chg="addSp modSp mod">
        <pc:chgData name="Martin Stigmar" userId="a1577bb2-c614-4a0e-a666-b24fea02a594" providerId="ADAL" clId="{E0A84DF1-0FD6-41BE-9ACD-4E03B9EC2D60}" dt="2023-09-25T08:29:32.843" v="293"/>
        <pc:sldMkLst>
          <pc:docMk/>
          <pc:sldMk cId="1040747041" sldId="270"/>
        </pc:sldMkLst>
        <pc:spChg chg="mod">
          <ac:chgData name="Martin Stigmar" userId="a1577bb2-c614-4a0e-a666-b24fea02a594" providerId="ADAL" clId="{E0A84DF1-0FD6-41BE-9ACD-4E03B9EC2D60}" dt="2023-09-25T07:29:51.138" v="154" actId="114"/>
          <ac:spMkLst>
            <pc:docMk/>
            <pc:sldMk cId="1040747041" sldId="270"/>
            <ac:spMk id="3" creationId="{BDA624D4-6AA9-0A62-6E4E-0D0BD354AACC}"/>
          </ac:spMkLst>
        </pc:spChg>
        <pc:inkChg chg="add">
          <ac:chgData name="Martin Stigmar" userId="a1577bb2-c614-4a0e-a666-b24fea02a594" providerId="ADAL" clId="{E0A84DF1-0FD6-41BE-9ACD-4E03B9EC2D60}" dt="2023-09-25T07:32:41.385" v="155"/>
          <ac:inkMkLst>
            <pc:docMk/>
            <pc:sldMk cId="1040747041" sldId="270"/>
            <ac:inkMk id="12" creationId="{A7DF5456-DE52-B976-CB34-3CF166E99E28}"/>
          </ac:inkMkLst>
        </pc:inkChg>
        <pc:inkChg chg="add">
          <ac:chgData name="Martin Stigmar" userId="a1577bb2-c614-4a0e-a666-b24fea02a594" providerId="ADAL" clId="{E0A84DF1-0FD6-41BE-9ACD-4E03B9EC2D60}" dt="2023-09-25T07:32:41.385" v="155"/>
          <ac:inkMkLst>
            <pc:docMk/>
            <pc:sldMk cId="1040747041" sldId="270"/>
            <ac:inkMk id="13" creationId="{A5AACC07-010E-1803-FFF5-935C86D261BB}"/>
          </ac:inkMkLst>
        </pc:inkChg>
        <pc:inkChg chg="add">
          <ac:chgData name="Martin Stigmar" userId="a1577bb2-c614-4a0e-a666-b24fea02a594" providerId="ADAL" clId="{E0A84DF1-0FD6-41BE-9ACD-4E03B9EC2D60}" dt="2023-09-25T08:29:32.843" v="293"/>
          <ac:inkMkLst>
            <pc:docMk/>
            <pc:sldMk cId="1040747041" sldId="270"/>
            <ac:inkMk id="15" creationId="{CB50A965-B22E-14B0-991A-F4299A7A2D47}"/>
          </ac:inkMkLst>
        </pc:inkChg>
        <pc:inkChg chg="add">
          <ac:chgData name="Martin Stigmar" userId="a1577bb2-c614-4a0e-a666-b24fea02a594" providerId="ADAL" clId="{E0A84DF1-0FD6-41BE-9ACD-4E03B9EC2D60}" dt="2023-09-25T08:29:32.843" v="293"/>
          <ac:inkMkLst>
            <pc:docMk/>
            <pc:sldMk cId="1040747041" sldId="270"/>
            <ac:inkMk id="16" creationId="{5616DBA8-8246-B0F0-1F80-6080F6079858}"/>
          </ac:inkMkLst>
        </pc:inkChg>
      </pc:sldChg>
      <pc:sldChg chg="modSp mod">
        <pc:chgData name="Martin Stigmar" userId="a1577bb2-c614-4a0e-a666-b24fea02a594" providerId="ADAL" clId="{E0A84DF1-0FD6-41BE-9ACD-4E03B9EC2D60}" dt="2023-09-25T08:30:51.399" v="360" actId="14100"/>
        <pc:sldMkLst>
          <pc:docMk/>
          <pc:sldMk cId="2316035150" sldId="272"/>
        </pc:sldMkLst>
        <pc:spChg chg="mod">
          <ac:chgData name="Martin Stigmar" userId="a1577bb2-c614-4a0e-a666-b24fea02a594" providerId="ADAL" clId="{E0A84DF1-0FD6-41BE-9ACD-4E03B9EC2D60}" dt="2023-09-25T07:33:01.699" v="175" actId="14100"/>
          <ac:spMkLst>
            <pc:docMk/>
            <pc:sldMk cId="2316035150" sldId="272"/>
            <ac:spMk id="2" creationId="{48803986-A609-E861-633B-362FE276C3F1}"/>
          </ac:spMkLst>
        </pc:spChg>
        <pc:spChg chg="mod">
          <ac:chgData name="Martin Stigmar" userId="a1577bb2-c614-4a0e-a666-b24fea02a594" providerId="ADAL" clId="{E0A84DF1-0FD6-41BE-9ACD-4E03B9EC2D60}" dt="2023-09-25T08:30:37.188" v="359" actId="20577"/>
          <ac:spMkLst>
            <pc:docMk/>
            <pc:sldMk cId="2316035150" sldId="272"/>
            <ac:spMk id="3" creationId="{200389BA-13DC-49A2-0F24-BE83225F44B5}"/>
          </ac:spMkLst>
        </pc:spChg>
        <pc:picChg chg="mod">
          <ac:chgData name="Martin Stigmar" userId="a1577bb2-c614-4a0e-a666-b24fea02a594" providerId="ADAL" clId="{E0A84DF1-0FD6-41BE-9ACD-4E03B9EC2D60}" dt="2023-09-25T08:30:51.399" v="360" actId="14100"/>
          <ac:picMkLst>
            <pc:docMk/>
            <pc:sldMk cId="2316035150" sldId="272"/>
            <ac:picMk id="4" creationId="{0D2D2C9E-C5C1-A446-7ADB-5D4CA66EC1AB}"/>
          </ac:picMkLst>
        </pc:picChg>
      </pc:sldChg>
      <pc:sldChg chg="addSp modSp mod">
        <pc:chgData name="Martin Stigmar" userId="a1577bb2-c614-4a0e-a666-b24fea02a594" providerId="ADAL" clId="{E0A84DF1-0FD6-41BE-9ACD-4E03B9EC2D60}" dt="2023-09-25T07:40:25.890" v="194"/>
        <pc:sldMkLst>
          <pc:docMk/>
          <pc:sldMk cId="3670692841" sldId="273"/>
        </pc:sldMkLst>
        <pc:spChg chg="mod">
          <ac:chgData name="Martin Stigmar" userId="a1577bb2-c614-4a0e-a666-b24fea02a594" providerId="ADAL" clId="{E0A84DF1-0FD6-41BE-9ACD-4E03B9EC2D60}" dt="2023-09-25T07:33:41.388" v="193" actId="20577"/>
          <ac:spMkLst>
            <pc:docMk/>
            <pc:sldMk cId="3670692841" sldId="273"/>
            <ac:spMk id="2" creationId="{15EF8F8E-A53B-523E-84C2-ABDC7DFD346D}"/>
          </ac:spMkLst>
        </pc:spChg>
        <pc:inkChg chg="add">
          <ac:chgData name="Martin Stigmar" userId="a1577bb2-c614-4a0e-a666-b24fea02a594" providerId="ADAL" clId="{E0A84DF1-0FD6-41BE-9ACD-4E03B9EC2D60}" dt="2023-09-25T07:40:25.890" v="194"/>
          <ac:inkMkLst>
            <pc:docMk/>
            <pc:sldMk cId="3670692841" sldId="273"/>
            <ac:inkMk id="17" creationId="{1D96FAE3-A329-3085-4B39-2CC75521BF26}"/>
          </ac:inkMkLst>
        </pc:inkChg>
      </pc:sldChg>
      <pc:sldChg chg="modSp mod">
        <pc:chgData name="Martin Stigmar" userId="a1577bb2-c614-4a0e-a666-b24fea02a594" providerId="ADAL" clId="{E0A84DF1-0FD6-41BE-9ACD-4E03B9EC2D60}" dt="2023-09-25T07:40:41.726" v="218" actId="14100"/>
        <pc:sldMkLst>
          <pc:docMk/>
          <pc:sldMk cId="472537282" sldId="275"/>
        </pc:sldMkLst>
        <pc:spChg chg="mod">
          <ac:chgData name="Martin Stigmar" userId="a1577bb2-c614-4a0e-a666-b24fea02a594" providerId="ADAL" clId="{E0A84DF1-0FD6-41BE-9ACD-4E03B9EC2D60}" dt="2023-09-25T07:40:41.726" v="218" actId="14100"/>
          <ac:spMkLst>
            <pc:docMk/>
            <pc:sldMk cId="472537282" sldId="275"/>
            <ac:spMk id="15" creationId="{72BD6C4C-1C28-7FFC-58E5-D27576FC83F0}"/>
          </ac:spMkLst>
        </pc:spChg>
      </pc:sldChg>
      <pc:sldChg chg="modSp mod">
        <pc:chgData name="Martin Stigmar" userId="a1577bb2-c614-4a0e-a666-b24fea02a594" providerId="ADAL" clId="{E0A84DF1-0FD6-41BE-9ACD-4E03B9EC2D60}" dt="2023-09-25T07:41:51.299" v="226" actId="20577"/>
        <pc:sldMkLst>
          <pc:docMk/>
          <pc:sldMk cId="4118051565" sldId="276"/>
        </pc:sldMkLst>
        <pc:spChg chg="mod">
          <ac:chgData name="Martin Stigmar" userId="a1577bb2-c614-4a0e-a666-b24fea02a594" providerId="ADAL" clId="{E0A84DF1-0FD6-41BE-9ACD-4E03B9EC2D60}" dt="2023-09-25T07:41:51.299" v="226" actId="20577"/>
          <ac:spMkLst>
            <pc:docMk/>
            <pc:sldMk cId="4118051565" sldId="276"/>
            <ac:spMk id="2" creationId="{4E75D4E2-F968-6518-55D6-10A00E2E3F7A}"/>
          </ac:spMkLst>
        </pc:spChg>
      </pc:sldChg>
      <pc:sldChg chg="modSp mod">
        <pc:chgData name="Martin Stigmar" userId="a1577bb2-c614-4a0e-a666-b24fea02a594" providerId="ADAL" clId="{E0A84DF1-0FD6-41BE-9ACD-4E03B9EC2D60}" dt="2023-09-25T07:42:35.573" v="243" actId="20577"/>
        <pc:sldMkLst>
          <pc:docMk/>
          <pc:sldMk cId="1536268537" sldId="277"/>
        </pc:sldMkLst>
        <pc:spChg chg="mod">
          <ac:chgData name="Martin Stigmar" userId="a1577bb2-c614-4a0e-a666-b24fea02a594" providerId="ADAL" clId="{E0A84DF1-0FD6-41BE-9ACD-4E03B9EC2D60}" dt="2023-09-25T07:42:35.573" v="243" actId="20577"/>
          <ac:spMkLst>
            <pc:docMk/>
            <pc:sldMk cId="1536268537" sldId="277"/>
            <ac:spMk id="11" creationId="{ECE527DF-8F0D-11A6-A153-9CA3849DD44B}"/>
          </ac:spMkLst>
        </pc:spChg>
      </pc:sldChg>
      <pc:sldChg chg="modSp mod">
        <pc:chgData name="Martin Stigmar" userId="a1577bb2-c614-4a0e-a666-b24fea02a594" providerId="ADAL" clId="{E0A84DF1-0FD6-41BE-9ACD-4E03B9EC2D60}" dt="2023-09-25T07:44:37.556" v="254" actId="20577"/>
        <pc:sldMkLst>
          <pc:docMk/>
          <pc:sldMk cId="643855362" sldId="278"/>
        </pc:sldMkLst>
        <pc:spChg chg="mod">
          <ac:chgData name="Martin Stigmar" userId="a1577bb2-c614-4a0e-a666-b24fea02a594" providerId="ADAL" clId="{E0A84DF1-0FD6-41BE-9ACD-4E03B9EC2D60}" dt="2023-09-25T07:44:37.556" v="254" actId="20577"/>
          <ac:spMkLst>
            <pc:docMk/>
            <pc:sldMk cId="643855362" sldId="278"/>
            <ac:spMk id="3" creationId="{5AF90783-0630-B9E8-84C1-F1E13F75E016}"/>
          </ac:spMkLst>
        </pc:spChg>
      </pc:sldChg>
      <pc:sldChg chg="modSp mod">
        <pc:chgData name="Martin Stigmar" userId="a1577bb2-c614-4a0e-a666-b24fea02a594" providerId="ADAL" clId="{E0A84DF1-0FD6-41BE-9ACD-4E03B9EC2D60}" dt="2023-09-25T07:45:24.042" v="271" actId="20577"/>
        <pc:sldMkLst>
          <pc:docMk/>
          <pc:sldMk cId="1112287900" sldId="281"/>
        </pc:sldMkLst>
        <pc:spChg chg="mod">
          <ac:chgData name="Martin Stigmar" userId="a1577bb2-c614-4a0e-a666-b24fea02a594" providerId="ADAL" clId="{E0A84DF1-0FD6-41BE-9ACD-4E03B9EC2D60}" dt="2023-09-25T07:45:24.042" v="271" actId="20577"/>
          <ac:spMkLst>
            <pc:docMk/>
            <pc:sldMk cId="1112287900" sldId="281"/>
            <ac:spMk id="3" creationId="{1F7D4E39-2E7C-497F-E002-224D26A1E268}"/>
          </ac:spMkLst>
        </pc:spChg>
      </pc:sldChg>
      <pc:sldChg chg="addSp modSp mod">
        <pc:chgData name="Martin Stigmar" userId="a1577bb2-c614-4a0e-a666-b24fea02a594" providerId="ADAL" clId="{E0A84DF1-0FD6-41BE-9ACD-4E03B9EC2D60}" dt="2023-09-25T07:24:40.362" v="150"/>
        <pc:sldMkLst>
          <pc:docMk/>
          <pc:sldMk cId="819044849" sldId="283"/>
        </pc:sldMkLst>
        <pc:spChg chg="add mod">
          <ac:chgData name="Martin Stigmar" userId="a1577bb2-c614-4a0e-a666-b24fea02a594" providerId="ADAL" clId="{E0A84DF1-0FD6-41BE-9ACD-4E03B9EC2D60}" dt="2023-09-25T07:16:13.942" v="149" actId="207"/>
          <ac:spMkLst>
            <pc:docMk/>
            <pc:sldMk cId="819044849" sldId="283"/>
            <ac:spMk id="2" creationId="{64800893-C8A7-2BA3-C1BC-DCAE641BDAB6}"/>
          </ac:spMkLst>
        </pc:spChg>
        <pc:inkChg chg="add">
          <ac:chgData name="Martin Stigmar" userId="a1577bb2-c614-4a0e-a666-b24fea02a594" providerId="ADAL" clId="{E0A84DF1-0FD6-41BE-9ACD-4E03B9EC2D60}" dt="2023-09-25T07:24:40.362" v="150"/>
          <ac:inkMkLst>
            <pc:docMk/>
            <pc:sldMk cId="819044849" sldId="283"/>
            <ac:inkMk id="3" creationId="{F1119BCA-C604-B585-667C-9F89AB944B34}"/>
          </ac:inkMkLst>
        </pc:inkChg>
        <pc:inkChg chg="add">
          <ac:chgData name="Martin Stigmar" userId="a1577bb2-c614-4a0e-a666-b24fea02a594" providerId="ADAL" clId="{E0A84DF1-0FD6-41BE-9ACD-4E03B9EC2D60}" dt="2023-09-25T07:24:40.362" v="150"/>
          <ac:inkMkLst>
            <pc:docMk/>
            <pc:sldMk cId="819044849" sldId="283"/>
            <ac:inkMk id="4" creationId="{B75A56E8-C886-DAB6-D118-3ADF159B75F0}"/>
          </ac:inkMkLst>
        </pc:inkChg>
        <pc:inkChg chg="add">
          <ac:chgData name="Martin Stigmar" userId="a1577bb2-c614-4a0e-a666-b24fea02a594" providerId="ADAL" clId="{E0A84DF1-0FD6-41BE-9ACD-4E03B9EC2D60}" dt="2023-09-25T07:24:40.362" v="150"/>
          <ac:inkMkLst>
            <pc:docMk/>
            <pc:sldMk cId="819044849" sldId="283"/>
            <ac:inkMk id="7" creationId="{1CE4526F-0D96-9A4A-AA00-D863F7F175C9}"/>
          </ac:inkMkLst>
        </pc:inkChg>
        <pc:inkChg chg="add">
          <ac:chgData name="Martin Stigmar" userId="a1577bb2-c614-4a0e-a666-b24fea02a594" providerId="ADAL" clId="{E0A84DF1-0FD6-41BE-9ACD-4E03B9EC2D60}" dt="2023-09-25T07:24:40.362" v="150"/>
          <ac:inkMkLst>
            <pc:docMk/>
            <pc:sldMk cId="819044849" sldId="283"/>
            <ac:inkMk id="8" creationId="{F22EB036-E3DC-5EC8-1FC5-487DB6021CD0}"/>
          </ac:inkMkLst>
        </pc:inkChg>
        <pc:inkChg chg="add">
          <ac:chgData name="Martin Stigmar" userId="a1577bb2-c614-4a0e-a666-b24fea02a594" providerId="ADAL" clId="{E0A84DF1-0FD6-41BE-9ACD-4E03B9EC2D60}" dt="2023-09-25T07:24:40.362" v="150"/>
          <ac:inkMkLst>
            <pc:docMk/>
            <pc:sldMk cId="819044849" sldId="283"/>
            <ac:inkMk id="20" creationId="{836B2611-B13A-FAAE-112C-A0F222817B1B}"/>
          </ac:inkMkLst>
        </pc:inkChg>
        <pc:inkChg chg="add">
          <ac:chgData name="Martin Stigmar" userId="a1577bb2-c614-4a0e-a666-b24fea02a594" providerId="ADAL" clId="{E0A84DF1-0FD6-41BE-9ACD-4E03B9EC2D60}" dt="2023-09-25T07:24:40.362" v="150"/>
          <ac:inkMkLst>
            <pc:docMk/>
            <pc:sldMk cId="819044849" sldId="283"/>
            <ac:inkMk id="21" creationId="{23485E29-57A1-CA41-FA0F-47BC7899C427}"/>
          </ac:inkMkLst>
        </pc:inkChg>
      </pc:sldChg>
    </pc:docChg>
  </pc:docChgLst>
</pc:chgInfo>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8:03.34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15522 5893 0,'88'40'94,"-35"3"-79,0-43-15,141 0 16,88 0-1,54 0 17,-213 0-32,-17 0 15,141 0 1,-141 0-16,-18 42 16,124-42 15,-160 0-16,54 0 1,-17 0 0,-1 0-1,0 0 1,18 0 0,-18 0-1,-17 0 1,17 0-1,18 0 17,-89 0-17,54 0 1,-36 0-16,18 0 0,17 0 16,36 0-1,0 0 1,-18 0-1,-17 0 1,-36 0 0</inkml:trace>
</inkml:ink>
</file>

<file path=ppt/ink/ink1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8:35.06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10037 6756 0,'17'0'47,"18"0"-16,-17 0-15,0 0-16,35 0 31,17 0-15,-17 0-16,18 0 16,211 0-1,-159 0-15,-52 0 16,105 0-1,-52 0 1,-36 0 0,-53-18-16,-17 18 15,88 0 17,-53 0-17,-18 0-15,-17 0 16,17 0 15,0 0-31,18 0 31,35 0-15,-70 0-16,35 0 16,17 0-1,19 0 1,87 0 15,-17 0-15,-71 0-16,0 0 15,36 0 1,-54 0 0,1 0-16,-18 0 0,52 0 31,-52 0-31,106 0 31,-88 0-31,52 0 16,-17 0-1,-53 0-15,158-35 32,-140 35-32,35 0 15,0-18 1,-53 18-16,17 0 15,54 0 1,-1 0 15,1-17-15,-89 17 0,18 0-16,0 0 0,0 0 15,17 0 1,71 0 15,-105 0-31,-19 0 16,71-18-1,-52 18-15,17 0 16,-18 0-16,-17 0 31</inkml:trace>
</inkml:ink>
</file>

<file path=ppt/ink/ink10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25T07:25:30.39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5486 13564 0,'35'18'16,"36"-18"-1,175 0 1,37 0 0,-72 35-1,19-17 1,-89-1 0,-18 1 15,177-18-16,-106 0 1,-106 0-16,1 0 16,122 0-1,-105 0 17,-35 0-17,-18 0 1,17 0 15,1 0-15,34 0 15,1 0-31,-18 0 16,-52 0-16,17 0 15,35 0 1,-35 0-16,0 0 15,141 0 17,-53 0-17,-18 0 1,-17 0 0,-18 0-1,1 0 1,-1 0-1,0 0 1,-35 0 15,-18 0-31,0 0 16,18 0 0,-17 0-16,16 0 15,125 0 1,-36 0-1,-18 0 1,19 0 0,34 0-1,18 0 1,-35 0 0,17 0-1,1 0 1,-36 0-1,17 0 1,-87 0-16,17 0 16,177 0-1,-124 0 1,0 0 15,-18 0-15,-17 0-1,18 0 1,-18 0 0,-36 0-1,18 0 1,-35 0-16,0 0 16,35 0-16,1 0 15,69 0 1,-52 0-16,35 0 15,-17 0 1,-36 0 0,-35 0-1,17 0 1,-34 0 0,17 0 15,-36 0-16,1 0 1,-1 0 0,1 0-1,0 0 1,-1 0-16,1 0 281,0 0-250</inkml:trace>
</inkml:ink>
</file>

<file path=ppt/ink/ink10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18:53.27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3951 9384 0,'212'0'250,"123"35"-234,-229-35-16,-18 0 15,194 0 1,-123 0 0,106 0-1,-230 0 1,18 0-16,70 0 16,-70 0-1,71-17 1,-72-19-1,72 19 1,-36 17 0,53 0-1,-53 0 1,18 0-16,35 0 31,-52 0-15,34 0-1,-88-18-15,1 18 16,87-18 0,-17 18-1,53 0 1,-1 0 0,-52 0-1,-35 0-15,-18-17 31,17 17-31,18 0 0,18 0 16,-53 0-16,0 0 31,35 0-31,-17 0 32,88 0-17,-124 0-15,18 0 16,70 0-1,-17 0 1,18 0 0,-89 0-16,53 0 15,0 0 1,-70 0-16,35 0 16,17 0-1,-34 0 1,-1 0-16,71 0 15,0 0 1,70 0 15,53 0-15,-88 0 15,1 0 0,-54 0-15,-18 0 0,71 0-1,-70 0 1,105 17 0,-70 19-1,-35-36 1,-1 0-1,18 0 1,-35 0 15,-35 0-15,17 0 0,1 0 15,122 0 313,36 17-329,-105-17 1,69 18-16,19 0 31,-107-1-31,-17-17 16,124 0-1,-107 0-15,-35 18 0,1-18 16,-1 0-16,0 0 16,89 0 15,-107 0-16,1 0 1,17 0 0,-17 0-1,0 0 48,-1 0-16,1 0 31,-1 0-47,54 17 0,17 1-15,-53-18-16,36 0 16,-36 18-1,1-18-15,17 17 16,-36-17-1,1 0 1,-1 0 15,-17 36 1,0-19 14</inkml:trace>
</inkml:ink>
</file>

<file path=ppt/ink/ink10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32:08.32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14799 9507 0,'35'0'109,"248"0"-78,-195 0-31,35 0 16,159 0-1,-123 0-15,0 0 16,88 0 0,-141 0-16,158 0 31,-70 0-15,-105 0-1,34 0-15,-17 0 16,0 0-16,17 0 15,106 0 1,-105 0-16,-1-17 16,89 17-1,-53 0 1,-36 0 0,-52 0-16,17 0 15,0 0-15,53 0 16,-35 0-16,-35 0 15,-1 0-15,18 0 16,36 0 0,-71 0-1,106 0 17,-18 0-17,17 0 1,-69 0-16,87-18 31,-88 18-31,-17 0 0,52 0 31,54 0-15,-107 0-16,177 0 31,-159 0-31,18 0 16,-35 0-16,17 0 15,106 0 1,-53 0 0,0 0-1,18 0 1,-89 0 0,1 0-16,53 0 31,-54 0-31,-17 0 0,53 0 31,-53 0-31,0 0 0,0 0 16,-1 0-16,1 0 15,18 0-15,-1 0 16,72 0 0,-72 0-16,-17 0 15,18 0-15,-1 0 16,124 0-1,-88 0-15,-18 0 16,124 0 0,0 0-1,-18 0 1,-89 0-16,-34 0 16,70 0-1,-70 0 1,-1 0-16,-17 0 15,0 0-15,0 0 16,-18 0-16,106 0 31,-88 0-15,124 0 15,-124 0-31,-18 0 16,-18 0-16,1 0 15,88 0 17,-88 0-32,35 0 31,-36 0-31,1 0 31,-1 0 63</inkml:trace>
</inkml:ink>
</file>

<file path=ppt/ink/ink10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32:11.08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2381 10513 0,'88'0'78,"195"0"-62,-107 0-1,230-18 1,-248 18-1,54 0-15,-71 0 16,124 0 0,-142 0-16,160 0 31,158 0-15,-265 0-16,-17 0 15,123 0 1,-194 0-16,-35 0 15,53 0 1,-36 0 0,36 0-1,-53 18-15,18-18 16,87 17 0,19 1-1,-18-18 1,17 35 15,-70-35-31,-36 18 16,230 35-1,-229-53-15,-1 0 16,1 0-16,-1 0 16,142 0 15,-159 0-31,18 0 15,-18 0-15,-18 0 16,35 0 0,-34 0-16,-19 0 15,1 0 1,0 0 156,17 0-16,-18 0-125,19 0-15,-1 0-16,0 0 16,36-18-1,-36 18-15,-17-17 0,-1 17 16,19 0-1,-19 0 1</inkml:trace>
</inkml:ink>
</file>

<file path=ppt/ink/ink10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32:19.15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11659 12453 0,'0'0'0,"53"0"16,18 0 0,17-18-1,18 1 1,53-36-1,70-18-15,-88 36 16,0-18 0,-35 53-16,-18 0 15,212 0 1,-229 0-16,-1 0 16,1 0-1,-1 0 1,18 0-16,-52 0 15,34 0-15,1 18 16,88-1 0,17 19-1,-88-1-15,53-35 16,159 53 0,0-18-1,17 18 1,-193-53-16,17 35 15,106 1 1,-53-1 0,-71-17-16,1-1 15,193 36 1,-70-35 0,-70 17-1,-1-17 1,-17-1-1,35 19 17,35-36-17,1 0 1,263 17 15,-316-17-15,-89 0-1,-53 0-15,-17 0 16,17 0 0,-17 0 15,17-17 0,-17 17 16,-300-36 94,-106 1-126,-18-18 1,53 18 0,177 0-1,123 17 1,35 18 31,0 0 15,-17 0-46,-159 0-1,-18 0 1,1 0 0,52 0-1,0 0 1,53 0 0,54 0-16,-19 0 15,-141 0 1,142 0-1,-212 0 17,35 0-17,17 0 1,36-18 0,0 18-1,53 0 1,0 0-1,35 0 1,-17 0 0,70 0-16,0 0 15,-106 0 1,36 0 0,-1 0-1,-17 0 1,-18 0 15,-17 18-15,35-18-1,88 18-15,-35-18 16,17 0 0,54 0-16,-1 0 15,-53 0 1,36 0-1,-71 0 1,0 0 0,1 0-1,-19 0 1,-35 0 15,124 0-15,-18 0 15,0 0-15,-17 0-1,-19 0 1,72 0 0</inkml:trace>
</inkml:ink>
</file>

<file path=ppt/ink/ink10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19:19.50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27146 1305 0,'212'0'203,"141"0"-172,-265 36-31,124-36 16,-1 0-1,19 0 1,-89 0-1,-36 0-15,213 0 16,-159-18 0,-18 0-16,194-35 31,-159 36-31,36-19 0,405-69 16,-176 16-1,-88 72 1,-212 17-16,36 0 31,-36 0-15,-88 0-1,-36 0 1,1 0 0,-18 17-1,18-17-15,-18 36 31,17-36-15,1 0 15,-18 17-15,18-17 0,-18 18 15,17-18-16,-17 18-15,0-1 16,18 19 47,-18 34-32,0-35-16,35 1 1,-35-1 0,18-17-1,-18-1 1,17 1 0,19-1 15,-1-17 0,18 0-31,0 0 16,53 0 15,-71 0-15,-18 0-1,1 0-15,0 0 31,-1 0-15,1 0-16,17 0 16,-17 0-1,0 0 1,34 0 0,-16 0-1,17 0 16,-18 0 1,-17 0-1,-1 0 0,-193-52 172,-459-142-187,229 70 0,0 71-1,177 0 1,-53 71-1,211-18 1,-34 17-16,-19 1 16,18 0-16,-35-18 15,35 17 1,0 1 15,18-18-31,18 0 16,-36 0 15,18 0-31,0 0 31,17 0-15,-123 0 15,123 18-15,-34 17-1,52-17-15,-71-1 16,18 1 0,-35-18-1,-53 0 1,71 0 0,-36-18 15,18-35-16,70 36 1,-35-19 0,71 19-1,0 17-15,-36-18 32,54 0-17,-36 1 1,35 17-1,18-18-15,-35 18 16,17 0 0,1 0 15,-19 0-15,19 0-1,-54 0 16,1 0 1,34 0-17,19 0 1,-19 0 0,19 18-1,-19-18 1,19 17-1,17 1 17,-35-18-17,17 0 17,18 18-1,-35-1 0,17-17-15,0 18 15,-17 17-15,0-35-1,0 0 1,17 0-16,-17 0 31,17 0-15,0 0-1,-17 0 17</inkml:trace>
</inkml:ink>
</file>

<file path=ppt/ink/ink10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19:22.69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22154 2434 0,'247'0'218,"159"18"-202,-230-18 0,36 17-1,-35-17 1,-54 0 0,-35 0-1,-17 0-15,193 0 16,-70 18-1,0-18 17,-141 0-32,-17 0 15,105 0 1,-35 0 0,17 0-1,-88 0-15,106 0 16,-35 0-1,-18 0 1,71 0 0,-71 0-1,18 0 1,-35 0 0,70 0-1,0 0 16,0 0-15,-88 0-16,0 0 16,141 0-1,0 0 1,-123 0 15,-1 0-15,-35 0-1,18 0 1,18 0 0,-36 0-1,36 0 1,-36 18-16,18-18 16,35 17-1,-53-17 1,18 18-1,71-18-15,-18 18 16,-36-18-16,18 35 31,18-35-31,71-18 32,-19 18-17,-17-17 1,-35 17-16,88 0 15,-17 0 1,-19-18 0,178-17-1,-160 35 1,53-18 15,-176 18-31,0 0 16,123 0 15,-140-18-15,52 18-16,-18-17 15,-17 17 17,-35 0-32,17-18 15,53 1 1,-52 17-16,-1 0 15,71-18 1,-71 0 0,71 1-1,-53 17 17,-18 0-17,-17-18-15,17 18 16,53-18-1,-52 18 17,-1 0-17,-17 0 1,-1 0 0,1 0-1,-1 0 1,19 0-1,17 0 1,-18 0 0,-17 0-1,17 0-15,-18 0 16,1 0-16,17 0 16,1 0-1,34 18 16,-35-18-15,1 0 0,-19 0-1,1 0 1,0 0 0,17 0-1,0 0 1,0 18-1,1-18 17,-19 0-17,19 0 17,-19 0-1,1 0 0,-18 17 0,18-17-15,-1 0 15,1 18 0</inkml:trace>
</inkml:ink>
</file>

<file path=ppt/ink/ink10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19:36.80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15134 8273 0,'124'17'203,"-19"1"-187,-52-18-16,18 0 15,105 18 1,-52-18 0,17 35 15,-88-35-31,17 0 0,-34 17 15,158 1 1,-124-18 0,18 18-1,-52-18 1,-1 0-16,36 0 16,-1 17-1,1-17-15,-18 0 16,88 18-1,0-18 1,0 18 0,-35-1-1,-18-17 1,-53 0-16,71 36 16,-18-36-1,-52 0-15,34 35 16,54-35 15,-19 17-15,160 1 15,-142 0-15,1-18-1,-89 17-15,89-17 31,-89 18-15,35-18 0,1 0-1,-36 0 1,36 0 0,-1 0-1,-17 18 1,-17-18-16,69 0 15,-52 0 17,-35 0-32,123-18 31,-106 0-15,1 18-16,-19 0 15,36-17 1,-17 17-1,16-18 1,-16 18 0,34-18-1,1 18 1,-18-35 0,-36 35-16,1 0 15,35 0 16,-35 0-31,-1 0 16,18 0 0,-17-17-1,141-36 17,-141 53-32,34-18 15,1 0 1,-17 1-1,-19 17 1,1-36 0,17 36-1,-35-17 1,18 17 0,-1 0 30,1-18-30,-36 18 31,-87-35-31,69 35-16,-140-71 31,35 36-16,35 0 1,0 17-16,-35-35 16,-35 0-1,70 36 1,-71-19 0,89 1-1,-53 18 1,88 17-1,-53-18 1,71 18-16,-71 0 16,36 0 15,34 0-31,-52 0 16,0 0-1,0 0 1,53 0-16,-36-18 15,-35 18 1,-35 0 0,-53 18-1,71 17 1,-36 0 0,53-17-1,-35 0 1,53 17-1,35-17 17,-141-1-17,106 1 17,35-18-32,-247 18 31,18-18 0,176 0-15,0 0-1,53 0 1,0 0 0,0 0-1,18 0 1,-18 0-1,18 0 17,17 0-32,-17 0 31,17 0-15,1 0-1,-1 0 1,0 0-1,1 0 1,-1 0 15,0 0 1,54 17 46,263 1-47,-228-18-31,-18 0 16,106 35-1,-106-17-15,52-18 16,548 53 15,-459-18-15,18 0-1,-159-17-15,0-18 16,176 70 0,-159-70-1,19 18-15,87 0 16,-70-18-1,-18 0 1,-53 0-16,54 0 16,-37 0 15,-34 0-31,53 0 16,-36 0-1,0 0 1,-17 0-16,35 0 15,-18 0 1,36 0 0,-36-18-1,0 18-15,-17 0 16,35-35 0,17 17-1,-17 18 1,-18-18 15,36 1-31,-18-1 31,106 1 1,-124-1-17,0 0 1,18 1-1,-18 17 1,-17 0 0,17-18-1,-17 18 1,70-18 0,-70 1-1,17 17 1,-17-18-1,17 18-15,0 0 16,-17 0 47,0 0-32,-424-123 63,18 17-79,194 71 1,-53-36 15,123 53-31,-34 18 16,87 0-1,1-17-15,17 17 0,-18 0 16,-35-18 0,71 18-16,-53 0 31,52 0-16,1 0 1,-18 0 0,18 0-1,-18 0 1,0 0 0,-17 0 15,34 0-31,19 0 31,-19 0-31,1 0 0,-35 18 31,-19-18-15,72 0 15,-1 0 16,0 17-16,18 19 1,0-19-1,53 19-16,18 16 1,17 1 0,-17-35-1,-18 0 17,-1-1-17,1-17 1,-17 18-16,-19-18 15,54 35 1,-1-35-16,19 53 16,34-18-1,-70-17 1,-35 0-16,35-18 16,0 0-1,-18 0 1,-18 0 15,1 0 0,17 0-15,-17 0 15,0 0 0,17 0-15,18-18 0,35 0-1,-53 1 1,71-1 15,-88 0-31,52 1 16,1 17-1,-36-18 1,0 18 0,-17 0-1,0 0 1,17 0 15,-17 0 0,17 0-15,0 0 0,-17 0-1,35 0 1,0 0 0,-18 0-1,35 0 1,-34 0-1,-19 0 17,36 0-1,0 0 0,-35 0-31,0 0 31</inkml:trace>
</inkml:ink>
</file>

<file path=ppt/ink/ink10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19:40.16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27428 9331 0,'159'0'109,"-18"0"-93,-17 0 0,-1 0-1,36 0 1,-18 0 0,-70 0-1,17 0-15,-35 0 16,247 0 15,-247 0-31,17 0 16,71 0-1,-105 18-15,-1-18 0,106 0 32,-53 0-17,-17 0 1,-36 0-16,36 0 15,-19 17 1,-34-17-16,53 18 31,-54-18-15,1 0-16,0 0 16,-1 0 15,18 18-16,-17-18 1,35 0 0,-18 0 15,18 17-15,18 1-1,-54-18 1,1 35-16,17-35 15,-17 0 1,0 0 0,-1 0-16,1 0 15,17 0 1,0 18 0,-17-18-1,0 0 1,17 0-16,-17 0 0,35 0 15,-18 0 1,35 0 15,54 0 1,-54 17-32,-17-17 31,0 0-16,-17 0-15,-19 0 16,18 0 0,-17 0-16,17 0 31,1 0 0,-19 0-15,1 0-1,0 0 1,-1 0 0,1 0 15,-1 0 47,-17-17 63</inkml:trace>
</inkml:ink>
</file>

<file path=ppt/ink/ink10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19:43.87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19597 10460 0,'123'0'125,"283"0"-109,-194 0 15,52 18-31,-105-18 16,53 0-1,-54 17 17,213 1-1,-230-1-16,0-17 1,-35 18 0,-36-18-1,1 0-15,-18 0 16,17 0 0,-17 0-1,18 18-15,52-1 16,-17-17-1,18 18 17,34-18-32,-52 0 15,18 18 17,-54-18-17,54 35 1,52-35 15,-52 0-15,-54 18-1,1-18 1,-36 0-16,0 17 16,18-17-1,-18 0-15,-17 0 16,53 0-1,-36 0 17,53 0-32,-53 0 15,89 0 17,35 0-1,-53-53-16,17 53 1,0 0 0,-52-17-1,-18 17 1,-18 0-16,-17 0 16,35 0-1,0-18 1,0 18-1,-18 0 1,18 0 15,-36 0-31,36 0 0,0 0 16,-17 0-16,34 0 31,-35 0-15,18-18-1,71 18 1,-54 0 0,1 0-1,-18 0 1,17 0 0,-34 0-16,-1-17 15,18 17 1,-18-18-1,18 0-15,18 18 16,34-17 0,-69 17-16,69 0 15,-34 0 17,53-35-17,-19 17 1,-16 0-1,-37 1 1,1 17 0,18-18-1,-53 0 1,17 18 0,-17-17-16,-1 17 15,18 0 1,-17-36-16,0 36 15,-1 0 1,1 0-16,0 0 16,-1 0-1,36 0 17,-18 0 14,-17 0 1,0 0-31,-1 0 0,1 0 15</inkml:trace>
</inkml:ink>
</file>

<file path=ppt/ink/ink1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8:38.32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25576 6703 0,'18'0'31,"0"0"1,35 0-17,0 0 1,-18 0-16,53 0 16,-35 0-1,-18 0-15,18 0 16,18 0-16,-36 0 15,124 0 17,-54 0-17,-34 0-15,0 0 0,-18 0 16,35 0-16,88 0 31,71 0-15,-176 0-16,-18 0 15,70 0 1,-35 0 0,18 0-1,-71 0-15,1 0 16,52 0 0,-35 0-1,0 0-15,0 0 0,17 0 0,18 0 31,-17 0-15,193 0 0,-175 0-1,175 0 1,-158 0 0,53 0 15,-124 0-31,-17 0 15,70 0 1,-53 0-16,-17 0 0,17 0 16,0 0-1,1 0-15,17 0 16,35 0 15,-35 0-31,0 0 16,-36 0-16,1 0 0,17 0 31,-17 0 0,-1 0 63,54 0-78,-53 0-1,17 0 17,0 0-17,-17 0 1,17 0-16,0 0 0,1 0 31,-1 0-31,-17 0 16,17 0-1,0 0-15,-17 0 16,70 0 0,-53 0-16,18 0 0,0 0 15,-18 0-15,18 0 16,18 0-1,-18 0-15,70 0 16,-52 0-16,176 0 31,-159 0-31,18 0 16,52 0 0,72 0-1,-124 0 16,-71 0-31,0-18 16,0 18 0,-17 0-16,0 0 31,70 0-15,-53 0-16,-17 0 15,17 0-15,0 0 16,1 0-1</inkml:trace>
</inkml:ink>
</file>

<file path=ppt/ink/ink11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19:49.84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9842 11271 0,'353'53'203,"176"-18"-188,-299 1 17,-54-36-1,-123 0-31,-18 0 0,71 0 31,53 35-15,-89-35-1,54 18 1,-71-18 0,53 0-1,-71 17 1,18-17 0,0 0-16,-36 0 15,107 0 1,-1 0-1,71 0 17,-141 0-32,88 36 0,-88-36 15,106 17 17,-124-17-32,124 18 15,-88-18 1,-36 0-1,0 17 1,89-17 0,-71 0-1,88 18 1,-106-18 0,18 0-1,0 35-15,0-35 16,-18 0-1,36 0 1,-1 18 0,-52-18-1,17 0 17,18 0-17,-18 0 1,106 0 15,53 0-15,-35 0-1,-35 0 1,-54 0-16,18 0 16,1 0-1,-1 0 1,-53 0-1,0 0 1,36 0 0,-53-18 15,87-17-15,-87 35-1,17 0 16,-17 0-15,0 0 0,-1 0-1,1 0 17,-1 0-1,1 0-16,0 0 48,-18-18 15</inkml:trace>
</inkml:ink>
</file>

<file path=ppt/ink/ink11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19:53.42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19138 15522 0</inkml:trace>
</inkml:ink>
</file>

<file path=ppt/ink/ink11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32:25.42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10866 18397 0,'105'0'94,"72"18"-78,-54 0-16,18-1 15,159 36 1,-35-18 0,-54 1-1,-87-19-15,-18-17 16,123 18 0,-105 0-16,-19-18 15,125 35 16,-107-35-31,-17 18 0,70 17 16,-87-35 0,-19 17-1,159 1 1,-87-18 0,-37 0-1,-52 0-15,0 0 16,18 0-1,-54 0-15,1 0 16,88 0 15,-71 0-31,0 0 16,-17 0 0,0 0-16,17 0 31,0 0 31,36-18-46,-18 18-16,17 0 16,71-35-1,-35 18-15,-53 17 16,18-18-16,-18 18 15,141-18 1,-88 1-16,-36-1 16,89 18-1,-89-18-15,-17 18 16,71-17 0,34 17 15,-122 0 0,-19 0-31,19 0 16,17 0-1,-18 0 1,-17 0-16,17 0 0,18 0 16,-18 0-16,0 0 15,-17 0 1,70 0-1,-17 0 1,-36 0 15,18 17 16,-35-17-47,17 0 0,-18 0 47,1 0-31,-283 0 156,-334-105-141,422 87-31,19 18 15,-107-53 1,142 53-16,52 0 16,0 0-1,-105 0 1,35 0 0,0 0-1,35 0-15,18 0 16,-124 0-1,142 0-15,-19 0 16,-105 0 0,124 0-16,17 0 15,18 0-15,-18 0 16,-124 35 31,124-35-47,0 0 15,-88 36 17,71-19-1,52-17-15,1 0-16,-1 18 31,-35-18-16,18 0 17,-36 35-17,36-35 1,-36 0 15,-35 18-15,54-18-1,34 17-15,-17-17 32,-54 0-17,54 0-15,0 0 0,0 0 16,-36 0 0,-52 0-1,70 0-15,-18 0 0,18 0 16,0 0-16,-70 0 31,-18 0-15,70 0-1,54 0-15,-19 0 16,19 0 0,-19 0-16,19 0 31,-1 0-31,0 0 15,-17 0 1,17 0 0,1 0-1,-18 0 17,-1 0-17,19 0 1,-1 0-1,0 0 17,-52 0-1,52 0-15</inkml:trace>
</inkml:ink>
</file>

<file path=ppt/ink/ink11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32:27.42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16633 15328 0,'230'0'47,"-160"0"-31,36 18-1,229-18 17,-141 17-17,565-17 16,-600 0-15,599 0 15,-617 18-31,-70-18 16,140 18 0,-17-18-1,0 0 16,-123 0-31,0 0 16,105 0 0,-106 0-16,-17 0 15,0 0 1,0 0-16,71 0 16,123 17 15,-106 1-16,194-18 17,-265 0-32,54 18 31,-71-18 16</inkml:trace>
</inkml:ink>
</file>

<file path=ppt/ink/ink11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32:31.49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22190 15505 0,'35'0'0,"18"-18"62,-18 18-46,0-18-16,177 1 31,-71-1-15,-88 18-16,18-18 15,87 1 1,-105 17-1,194 0 1,-158 0 0,334 0-1,-264 0 1,158 0 0,-88 0 15,-140 0-31,-1 0 15,18 0-15,-18 0 16,106 0 0,-71 0-16,1 0 15,105 0 1,-141 0-16,36 0 0,-1 0 16,1 0-1,-36 0-15,0 0 16,71 0-1,-53 0-15,17 0 16,195 0 0,-160 0-1,-34 0 1,52 0 0,-35 0 15,-52 0-31,-1 0 0,18 0 15,-18 0-15,123 0 32,-87 0-32,-18 0 0,-36 0 15,19 0-15,105 0 32,-124 0-32,-17 0 15,70 0 1,-87 0-16,34 0 31,-34 0-15,-19 0-16,1 0 15,0 0 1,-1 0-16,1 0 16,52 0 15,-34 0-31,69 0 15,-69 0-15,17 0 32,-36 0-17</inkml:trace>
</inkml:ink>
</file>

<file path=ppt/ink/ink11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32:34.02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1393 16404 0,'106'-17'157,"335"69"-126,-282-34-31,353 53 31,-371-54-31,-53 1 16,35-18-16,71 18 15,141 34 1,54-52 0,-19 53-1,-229-35-15,0 0 16,-17-1-16,-36 1 0,18 0 15,17-1 1,89 1 0,-36-18-16,-35 0 15,142 0 1,-213 0 0,36 0-1,-36 0-15,19 0 31,405 18 1,-371-18-32,-17 0 15,141 17 1,-159-17-16,-35 0 16,53 0-1,-71 0-15,18 0 0,18 0 16,-1-17-16,-17 17 15,0-18 1,53 0 0,-53 18-1,-36 0-15,19 0 16,34-17 0,36-1-1,53 0 1,-53 1-1,-89 17 1,18-18 0,-17 18-16,0 0 47,-1 0-32</inkml:trace>
</inkml:ink>
</file>

<file path=ppt/ink/ink11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32:35.61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8767 16475 0,'17'-18'32,"1"18"-17,-1 0 1,1 0 0,0 0-1,17 0 1,0 0-16,1 0 0,16 0 15,54 0 1,-35 0-16,17 0 16,-17 0-16,34 0 15,37 0 1,-1 0 0,17 0-1,-16 0 1,69 0 15,-70 0-31,-17 0 0,17 0 16,-35 0-16,35 0 15,-35 0-15,-18 0 16,18 0-16,123 0 31,-158 0-31,34 0 16,54 0-1,-53 0-15,106 0 16,-107 0 15,-34 0-15,-18 0 0,0 0 15,-36 0-31,36 0 31,-17 0-31,-1 0 0,71 0 31,35 18-15,-71-1 0,72 1-1,-54 0-15,35-1 16,-70-17-1,-35 0-15,17 0 16,18 0-16,-35 0 16,17 0-1,18 0-15,-36 0 16,142 0 0,-106 0-1,106 18 16,-124-18-15,-17 0-16</inkml:trace>
</inkml:ink>
</file>

<file path=ppt/ink/ink11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32:38.36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14517 16598 0,'53'0'78,"158"-17"-62,-105 17-1,141 0 1,-70 0-16,-19 0 16,195 0-1,-194 0-15,35 0 16,212 0 0,-336 0-1,195 0 16,-177 0-31,-18 0 16,89 0 0,-106 0-16,106 0 31,-53 0-15,-71 0-16,-17 0 15,17 0 1,-17 0-1,-1 0 32,1 0-31,17 0-16,0 0 16,1 0 15,-1 0-31,-17 0 15,-1 0 48,18 0-47,-17 0 62,88 0-63,-35 0-15,317 17 47,-194 1-47,-36-1 0,195 19 16,-212-36-1,-17 17 1,-1-17-16,-70 18 16,106 0-1,-106-18-15,35 17 16,35 1 0,-34-18-1,140 0 1,-176 0-16,17 0 31,-52 0-31,0 0 0,52 18 31,1-18-15,-36 0 0,0 0-16,71 0 15,-71 0 1,1 0-16,52 0 31,-53 0-31,18 0 16,123 0-1,-34 0-15,-37 0 0,-16 0 16,-36 0 0,-1 0-16,1 0 15,0 0 1,-35 0-16,0 0 15,17 0-15,-17 0 0,-1 0 16,1 0-16,35 0 31,0 0 1,-36 0-32,19 0 0,16 0 31,1 0-31,-17 0 0,87 0 31,-52 0-31,-1 0 16,160 0-1,-89 0 1,-18 0 0,-70 0-16,-18 0 15,54 0 1,-19 0-16,54 0 15,140 0 1,-158 0-16,35 0 16,265 0-1,-265 0 1,-35 0 0,52 0 15,-69 0-16,-54 0-15,0 0 16,-17 0 0,-1 0 15,1 0 16</inkml:trace>
</inkml:ink>
</file>

<file path=ppt/ink/ink11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32:40.69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9066 17568 0,'18'0'109,"17"0"-93,18 0-16,35-17 15,318-1 1,-124 18 0,-35 0-1,-53 0 1,-70 0 0,17 0-1,-18 0 1,18 0 15,-17 0-15,70 0-1,-71 0 1,-70 0-16,0 0 16,71 0-1,-89 0 1,124 0-1,-53 0 1,-1 0 0,19 0-1,-36 0 1,-17 0 0,-36 0-1,-17 0 1,70 0 15,-71 0-15,36 0-1,-35 0 1,70 0 0,-17 0-1,17 0 1,35 18-1,19-1 1,16-17 0,-34 0-1,-71 0-15,0 0 16,52 0 0,-87 0-16,0 0 31</inkml:trace>
</inkml:ink>
</file>

<file path=ppt/ink/ink11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32:42.19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13741 17533 0,'17'0'31,"1"0"-15,0-18-16,52 18 31,54 0-15,-19-17-16,19-1 15,299 18 1,-123-35 0,-35 35-1,-142 0-15,-35 0 16,106 0 15,-123 0-31,35 0 16,176 0-1,-211 0-15,17 0 16,-18 0-16,36 0 16,-53 0-16,35 0 15,0 0-15,124 0 31,-177 0-15,18 0-16,18 0 16,-53 0-1,-1 0 17,1 0-17,-1 0 48</inkml:trace>
</inkml:ink>
</file>

<file path=ppt/ink/ink1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8:40.87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9225 7391 0,'18'0'31,"17"0"-16,0 0 1,18 0 0,18 0-16,52 0 15,124 0 1,35 0 0,-140 0-16,-37 0 15,54 0 16,-106 0-31,0 0 0,0 0 16,53 0 0,0 0-16,35 0 15,317 0 1,-370 0-16,1 0 16,-1 0-16,-35 0 15,17 0 1,1 0 15</inkml:trace>
</inkml:ink>
</file>

<file path=ppt/ink/ink12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21T12:15:58.20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23830 14288 0,'35'0'156,"371"0"-140,-141 0-1,-36 0 1,-106 0 0,-70 0-1,-26 0 17,-18 0-17,17 0 126,124 0-126,-79 0-15,193 44 16,-167-27 0,-62-17-1,-26 0-15,0 9 16,0 0 140,-9 26-93,0 18-32,0-35-31,0-1 0,0 27 16,0-17 15,0-9-16,18 8 204,-10-17-203,10 0-1,-9-1-15,0-8 47,0 0-47,-1 0 16,1 0-16,0 0 62,17 0 32,-8-8-47,-9-1-16,-36 9 110,-237 35-125,-10-8-1,-8-10 1,35 10-1,44-1 1,80-8 0,61-9-1,45-1 1,8-8 156,-9 0-157,9 0 1,0 0 0,1 0-16,-10 0 15,0-17 1,10 8-16,-19-9 16,-8 1-1,8-1-15,10 9 16,-1 0-1,0 9 1,1 0 0,-18-8-1,-36-10 1,-8 9 15,-18 9-15,26-18-1,62 18 1,-8 0 0,8-8-1,53-1 204,168 0-203,-27 9-1,-27 0 1,-52 0 0,-35 0-1,-27 0 16,0 0-15,9-9 0,-44 9-1,8-9-15,1 9 16,0 0 0,-9 0-16,8-8 62,45-1-46,70-18-1,53 18 1,-26-8 0,26 8-1,-132-9-15,-26 18 16,-10 0-1,1 0 173,44-17-157,-1-10 0,-34 10-15,8-10 0</inkml:trace>
</inkml:ink>
</file>

<file path=ppt/ink/ink12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25T07:27:25.17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18856 13494 0,'35'-18'47,"1"18"-15,-19 0-1,18 0 0,1 0-15,17 0-1,0 0 1,-1 0-16,1 0 16,36 0-1,-36 0-15,-1 0 16,54 0-1,-70 0 1,-1 0 0,-18 0-1,19 0 17,-1 0-17,18 0 1,-18 0-1,18 0 1,-35 0-16,17 0 31,53 0-15,-35 0 0,35 0-1,-17 0 1,35 0-1,70 0 1,36 0 0,-53 0-1,-1 0 1,-122 0 0,16 0-16,1 0 31,0 0-31,-17 0 15,140 0 1,-141 0 0,124 18-1,-88-18 1,-1 0 0,1 0-1,17 0 1,0 0-1,0 0 1,-35 0-16,-18 0 16,71 0-1,-35 0-15,-18 0 16,123 0 0,-70 0-1,-35 0 1,17 0-1,0 0 17,18 0-17,-36 0 1,-17 0 0,35 0-1,-35 0-15,18 0 16,-18 0-16,0 0 15,88 0 17,-88 0-32,53 0 15,-54 0 1,19 0 0,0 0-1,-1 0 1,-35 0-1,1 0 17,-19 0-32,36 0 31,-35 0-15,0 0-16,-1 0 15,89 0 1,-35-18-1,17 0 1,-53 18 0,-17 0-1,-1 0 1,1 0 0,17 0-1,-17 0 1,0 0-16,-1 0 219,71 0-157,36-17-46,211 17-1,-194 0 1,-53 0 0,0 0 15,-35 0-16,36 0 1,-1 0 0,35 0-1,-52 0-15,-18 0 16,141 0 0,-106-18-1,-53 18 1,53 0-1,1 0 1,-1 0 0,-18 0-1,-34 0 1,-19 0 0,1 0-1,0 0 16,70 0 1,0 0-17,-35 0 1,-35 0 0,-1 0-1,1 0 32,17 18-31,89-1-1,-36 1 1,-53-18-16,18 0 16,0 18-1,-18-18-15,-17 0 16,17 0-1,-17 17 1</inkml:trace>
</inkml:ink>
</file>

<file path=ppt/ink/ink12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25T08:25:26.36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1323 1164 0,'-18'-17'94,"54"17"-47,34 0-31,1 0-1,17-18 1,-53 18 0,18 0-1,-18 0-15,1 0 16,-1 0-16,0 0 15,89-18 17,70 18-1,-106 0-15,0 0-1,0 0 1,0 0-1,1 0 1,34 0 0,18 0-1,-88 0-15,18 0 16,-18 0-16,0 0 16,88 0 15,-18 0-16,-52 0 1,34 0 0,1 0-1,-35-17 17,52-1-1,-87 0-31,-1 18 15,53 0 1,-35 0-16,-18-17 16,36-1-1,-18 18-15,70-18 16,-17 18 0,18 0-1,-36 0 1,-35 18-1,17-18 17,107 18-17,-107-18 1,-52 0 0,-1 17-16,54-17 31,-36 0-31,1 18 15,158-18 1,-36 35 0,-69-17-1,52 0 1,-18-18 0,53 35 15,36-35-16,-177 0-15,-17 0 32,0 0-17,-1 0-15,1 0 32,123 17-17,-106 1 1,36-18 15,-18 0-15,0 0-1,17 0 1,-17 0 0,0 0-16,-18 0 15,18 18-15,0-18 16,18 0-1,-36 17-15,18-17 32,70 18-17,-70-18 1,18 0 0,17 0-1,-17 18 1,17-18-1,-18 0 17,1 0-32,0 0 31,-36 0-31,18 0 16,-18 0-16,0 0 15,36 17 1,17-17-1,0 0 1,0 0 0,18 0-1,35 0 1,53 0 0,-35 0-1,35 0 1,-17 0-1,-54 0 1,-70 0 0,-18 0-16,89 0 31,-54 0-15,18-17-1,1 17 1,17 0-1,-1 0 1,-16 0 0,-19 0-1,-17 0 1,-18 0-16,18 0 16,53 0-1,-53 0-15,0 0 16,53 0-1,-53 0-15,52 0 16,-16 0 0,-19 0-1,18 0 1,-17-18 0,-18 18 15,0 0-16,-36 0 1,1 0 0,53 0 46,70 0-46,-71 0-1,-17 0 1,-17 0 0,16 18-1,-34-18 1,0 0 140,-1 0-140,36 0-1,18 0 1,-36 0 0,-17 0-1,-1 0 17,36 0-1,-17-18-31,-19 18 31,-52 0 203,17 0-218,-105 0 15,-1 0-15,-70 0 0,36 0-1,87 0-15,18 0 16,-88 0-1,17 0 1,19 0 0,-19 0-1,36 0 1,17 0 0,-17 0-1,0 0 1,-18 0-1,-53 0 1,-17 0 0,88 0-1,35 0 1,-141 0 0,70-18-1,36 1 1,-53-1-1,18 18 1,17 0 0,18 0-1,17 0 1,36 0 0,17-18 15,-52 18-16,52-17-15,-35 17 16,-123-18 0,17 1-1,35-1 1,36 0 15,18 18-15,-1 0-1,36 0 1,17 0 47,89-17 62,88 17-110,-89 0-15,195 0 31,-71 0-15,-141 17-16,35-17 16,53 36 15,-70-19-31,352 36 16,-176-35-1,-71-18 1,-88 0-1,1 0 1,-19 0 0,-17 0-1,-18 0 17,-17 0-32,35 0 31,159-53 16,-89 35-32,18 1 1,18 17 0,-36 0-1,-70 0 1,35 0-1,-70 0 1,0 0 0,-18-18 156,-212 18-157,-264 0 1,-53 0-1,282 0-15,-36 0 16,-175 0 0,229 0-16,-160 0 15,72 0 1,52 0 0,-34 0-1,-54 0 1,53 18-1,18 34 1,141-34 0,17-18-1,18 0 17,36 0-32,-18 18 15,-124-18 1,71 0-16,0 0 15,-283 17 1,107 19 0,52-1-1,71 0 1,0 0 0,88-17-1,18-18 1,-18 18-1,-17-1 1,70 1-16,-18-18 16,-158 18-1,141-18 1,53 0 15,-36 0-31,0 17 31,1-17-15,-54 0 0,19 0-1,-19 0 1,1 0 0,17 0-1,53 0-15,18 0 16,-36 0-1,18 0-15,-35 0 16,17 0 0,18 0-1,36 0 1,-1 0 0,1 0-1,-36-17 1,17 17-1,1-36 1,-18 19 15,0-19-31,0 36 16,-264-88 15,123 53 0,70 17 1,19 18-17,34 0 1,18 0 0,0-17-1,-35 17 1,70 0-1,-17 0-15,17-18 16,1 18 0</inkml:trace>
</inkml:ink>
</file>

<file path=ppt/ink/ink12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25T08:25:43.34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13282 1182 0,'18'0'94,"-1"-18"-78,19 18-1,-19-17 1,19 17 0,16-18-1,-34 18 1,17 0-1,-17 0 1,17 0 0,-17 0-16,0 0 15,34 0 1,-16 0 0,34 0 15,142 0-16,-124 0 1,18 18 0,-18-18 15,-52 0-31,-1 0 16,53 0-1,-70 0-15,-1 0 16,1 0-1,0 0-15,17 0 16,-18 0 0,1 0 15,17 17-15,36 1-1,-36-18 1,71 35-1,0-17 17,-53-18-32,35 17 15,-53-17 1,-17 0 46,0 0-30,-1 0-1,1 0-15,-18 18 93,0 0-62,0-1 0,-212 71-16,159-88-31,-17 18 16,-54 0-1,71-1-15,0-17 16,-52 18-1,69-18 1,1 0 0,-53 0-1,17 0 1,1 0 0,17 0-1,17 0 1,19 0-1,-54 0 17,-70-18-1,18 1-15,-1-19-1,54 36 1,52 0-1,0-17 1,1 17 0,-19 0-1,19 0 1,-1 0 0,1 0-1,-1 0 63,0-18-62,1 18 171,-1 0-124,0 0-32,-70 0 0,71 0-31,17 18 16,-18-18 0,0 0-16,1 17 31,-1 1 0</inkml:trace>
</inkml:ink>
</file>

<file path=ppt/ink/ink12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25T08:25:48.85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7056 2170 0,'17'-18'16,"1"18"15,-1 0-16,1 0 48,158 0-32,1 0-15,17 0-1,-35 0 1,-18 0 0,-106 0-16,-17 0 15,17 0 1,0 0 15,1 0-15,34 0-1,-17 18 1,-18-18 0,53 0-1,-52 0 1,-19 0 31,1 17-32,0-17-15,-1 0 16,36 18 0,18-1-1,-36-17 1,-17 0 0,-1 0 77,-17 18 110,-35 106-187,17-89-16,-17-17 16,-18 70-1,36-71 1,17 1 15,-18-18 94,0 0-62,1 0-48,-1 0 17,-141 0-17,-88-53 1,0 35-1,124 1 1,35 17-16,-89 0 31,142 0-31,-18 0 16,-70 0 0,52 0-1,1 0 1,-1 0-1,36 0 1,17 0 0,159-35 343,88-1-343,-34 1 15,-107 35-15,-71 0-1,1 0 1,17 0-1,106 0 1,-17 0 0,-18 0-1,246 0 1,-299 0 0,18 0-1</inkml:trace>
</inkml:ink>
</file>

<file path=ppt/ink/ink12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25T08:26:27.77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13300 14446 0,'17'-17'125,"89"17"-109,0 0 0,35 0-1,0 0 1,-35 0-1,-35 0-15,-18 0 16,70 0 0,-88 0-16,89 0 31,-1 0-15,-17 0-1,18 0 1,-36-18-1,35 0 1,-35 18 0,1 0-1,16 0 1,-16 0 0,-19 18-1,1 0-15,-18-18 16,158 17-1,-70 19 1,53-36 0,-52 35-1,-1-18 1,-18-17 0,18 36 15,-17-19-16,52 1 1,-52 0 0,52-1-1,-123 1-15,0 0 16,88-18 0,-53 0-1,0 0 1,18 17-1,-18 1 1,1-1 0,16 1-1,19-18 1,52 18 0,-105-18-1,52 17-15,54 1 31,-19 0-15,-52-1-16,-35 1 16,140 0-1,-87-18 1,-18 0 0,0 17-1,-1-17 1,1 18-1,18-18 1,-1 35 0,-17-35-1,-53 0-15,0 0 16,53 0 0,-53 0-16,-36 0 15,107 0 1,-18 0 15,-1 0-15,37 0-1,-37 0 1,1 0 0,18 0-1,-36 0 1,0 0-1,-35 0-15,18 0 16,-1 0 0,-35 0-16,18 0 15,106 0 1,-35 0 0,17 0-1,0 0 16,159 0 1,-177 0-17,-17 0 1,17 0 0,-17 0-1,-35 0-15,-18 0 16,70-18-1,1 1 1,17-1 0,0 18-1,-18-35 1,-17 17 0,-18 1-1,-52 17 1,34 0-1,-35-18 32,-17 18-31,0 0-16,-1-18 16,107-17-1,-54 35 1,19-35-1,-72 35 1,-17-18 15,0 1 157,-123-36-173,-18 17 1,-18-17 0,35 36-1,19-1 1,16 18-16,36 0 16,-193-53-1,69 18 1,36 35-1,18 0 1,34 0 15,-87 0 1,52 0-17,1 0 1,17 0-1,71 0-15,-18 0 16,-53 0 0,71 0-16,-18 0 15,-141 0 1,18 0 0,-36-35-1,-53 17 16,-281-17-15,334 17 0,53 18-1,36 0 17,17 0-17,53 0-15,0 0 16,-123 0-1,52 0 1,18 0 0,-17-17-1,-36 17 17,-176-18-17,158 18 1,19 0-1,17 0 1,70 0 0,-17 0-1,-247-18 1,211 18 0,-52 0 15,-36 0-16,1 0 1,34 0 0,54 0-1,-1 0 1,18 0 0,-17 0-1,35 0 16,35 0-31,-124 0 16,-17-17 0,89 17-1,16-18 1,-16 18 15,-160-18 0,106 18-15,53 0 0,-35 0-1,-18 0 17,107 0-32,-142 0 31,52 0-16,37 0 1,-19 0 0,18 0-1,-17 0 1,-1 0 0,36 0-1,-18 0 1,-17 18-1,70 0 1,0-18-16,-35 17 31,53-17-31,-1 0 16,19 18 0,-1-18 46,141 35 188,177 0-234,35 1-1,-88-19 1,-176 1 0,-53-18-1,-1 0 1,19 18-1,34-18 1,1 0 0,70 17-1,0 19 17,0-19-17,0 1 1,-70-1-16,-1-17 15,36 0 1,-35 0-16,-1 0 16,107 0-1,-19 18 1,1 0 0,159 35-1,-142-36 16,-88-17-31,-17 18 16,140 17 0,-17 0-1,18-17 1,-89-18 0,-34 18-16,122 17 15,-122-35 1,-19 0-1,54 0 1,-19 0 0,19 0-1,-1 0 1,-34 0 0,-1 0-1,-35 0 1,0 0 15,-18 0-15,-18 0-16,107 0 15,-36 0 1,18 0 0,17 0-1,-17 0 1,53 0 15,70 0-15,18 0-1,-53 0 1,0 0 0,-35 0-1,-106 0-15,18 0 16,140-35-1,-105 35 1,-18-36 15,18 19-15,18 17 0,17 0-1,0 0 1,-35 0-1,-18 0 1,18-18 0,0 1-1,-54 17-15,1 0 16,18 0 0,-1-18-1,-17 18 1,53 0-1,18-18 1,-1 1 0,-17-1 15,-35 18-15,17-18-1,35 18 1,-35 0-1,-52 0-15,-19 0 16,54 0 0,-36 0-16,18 0 15,18 0 1,52 0 0,-35 0-1,-17 0 1,-1 0-1,-34 18 1,-1-18 0,-17 0-1,-1 0 1,1 0 0,52 18 15,-34-18-16,-19 17 1,36-17 0,0 0-1,-18 18 1,-17-18 15,-212-18 141,-123-70-156,-71 53-1,52-18 1,19 35 0,123-17-1,17 0 1,-34 35-1,105 0-15,-106 0 16,18 0 0,71 0-1,52 0 1,54 0 15,-54 0-15,-17 0-1,-36 0 1,54 0-16,-1 0 16,-52 0-1,70 0 1,0 0 0,-88 0-1,0 0 1,0 0-1,-53 0 1,0 0 0,0 0-1,70 0 1,54 0 0,17 0-1,35 0 1,-17 0-1,17 0-15,-35 0 16,18 0-16,-71 0 16,-35 0-1,0 0 1,35 0 15,18 0-15,52 0-1,-34 0 1,-1 0 0,18 0-16,18 0 15,-53 0 1,35 0-16,35 0 16,-87 0-1,34 0 1,0 0-1,36 0 1,0 0 47,0 0-48,-142 35 16,107-35-15,34 0 0,19 18-1,-1-18-15,0 17 16,-34 1 0,16-18-1,-17 35 1,0-35 15,36 18-15,-18-1-1,17 1 157,265 17-62,35-35-95,194 0 1,-335 0-1,-70 0 1,-36 0 0,53 0-1,71 0 17,265 0-1,-283 0-16,-106 0-15,0 0 16,89 0 0,-54 0-1,18 0 1,18 0 0,0 0-1,0 0 1,-36 18-1,1 0 1,53-18 0,52 0-1,-35 17 1,-88-17 0,0 0-16,53 0 31,-53 0-16,0 0 1,35 0 0,0 0-1,-35 0 1,0 0 0,-18 0 15,18 0-16,0 0-15,-18 0 16,53 0 0,-70 0-1</inkml:trace>
</inkml:ink>
</file>

<file path=ppt/ink/ink12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6-01T07:31:23.22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16104 7902 0,'0'-17'281,"18"17"-265,-18-18-1,35 0 1,-35 1-1,35-19 1,1 36 0,17-17-1,-36-36 1,19 53 0,-19-18-1,1 1 1,0 17-1,-1-18 1,1 18 0,17-35 15,-17 35-15,35-18-1,-36-17 1,19 17-1,-1 0 1,-18 1 0,1 17-1,-18-18-15,18 18 16,-1-17 15,-17-1-15,36 18 31,-19 0-16,1 0 16,-18-18-32,18 18 1,-18-35 0,17 35-1,-17-18 1,18 1 15,0 17 0,-18-18-31,17 18 16,18-18-16,-17 18 16,0-17 15,-1-1-15,19-35-1,-1 18 1,18 17-1,-36 1 1,1-19 0,35-17-1,0 18 1,-18 35 0,-35-17-1,35-1 1,-17 0-1,0 1 1,-1-19 0,19 36 15,-19-35-15,36 0-1,-35 17 1,17 1-1,-17 17 1,-1-18 0,1 18-1,-18-35 1,18 35 0,-1-18-1,19-17 16,-36 17-15,17 18 0,19 0 31,-36-18-32,17 18 1,-17-17-1,18-1 1,-1-17 0,1 35-1,-18-18 1,0 1 0,35-1-1,-17 18 1,-18-18-1,35 1 1,-17 17 15,-18-18-31,18 0 32,-1 1-17,1-19-15,-1 36 16,1-17-1,0-1 1,17 1 15,-17-1 1,-1 0-17,1 18 1,-18-17-1,18 17 1,-1 0 15,1-36-15,0 36 0,-1-17-1,36-36 1,-18 18-1,-17 17 1,0 0 0,-1 18-1,-17-35 1,36 35 0</inkml:trace>
</inkml:ink>
</file>

<file path=ppt/ink/ink12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6-01T07:31:27.43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14887 8590 0,'18'-18'266,"35"1"-251,-18-1-15,18-17 16,-18-36-1,36 54 1,-36-19 0,-17 36-1,-1-17 1,1-1 15,35-35-15,-35 36-16,-1-1 15,18 0 1,1-17 0,-36 17-1,35-17 1,-17 18 0,17-1-1,0 0 1,1-35-1,52 0 1,-53 18 0,-17 18-1,-1-1 17,1 0-17,17 1 16,0-36-15,1 17 0,17-17-1,-53 36 1,35-1 0,-17-35-1,17 18 1,-18 35-1,1-18-15,0 1 16,-1-19 0,54-34 15,-53 35-31,17 17 31,0-17-15,18-18-1,0 0 1,-35 53 0,-1-53-1,1 53 1,17-18 0,18-52-1,-18 52 1,1 0 15,-1 1-15,0-18 15,0-1-31,1 19 31,-36-1-31,17 0 16,19 1-1,-19 17 1,1-18 0,0 18-1,-1-18 1,-17 1 0,36-1-1,-19-17 1,1 35-1,17-18 17,-17 1-32,17-1 31,18-17-15,-35 17-1,34-35 1,-34 36-1,0 17 1,-1-36 0,1 19-1,0-1 1,-18 0 0,35 1-1,18-19 1,-36 19-1,1-1 1,0-17 0,-1 17-1,-17 1 17,36-19-1,-19 19 0,-17-1-15,18 18-1,0-18 17,-18 1-1</inkml:trace>
</inkml:ink>
</file>

<file path=ppt/ink/ink12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6-01T07:31:41.68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1376 7902 0,'17'-35'469,"1"17"-469,0 1 15,-1 17-15,54-36 16,-53 1 0,35 35-1,-18-53 1,0 53 0,-17-17 15,-18-1 0,17 18-15,-17-18-1,18 18 1,-18-17 0,18 17-1,-1 0 1,1-18-1,35-17 1,-18-18 0,-17 35-1,35-17 1,-18 17 0,-17 1-1,-1-1 1,18-35-1,1 35 1,-19 1 0,36-19-1,-17 1 1,-1-18 0,0 36-1,36-54 1,-54 53-1,1-52 1,35 35 0,-18-1-1,18-52 1,-35 71 0,-1-19-1,1 19 16,0-1-15,-18 0 0,53-17-1,-36 35 1,18-35 15,-17 17-15,0 1-16,-1-1 15,19 18 1,-19-18 0,19-17-1,-19 17 1,19 1 15,-36-1 0,17 18-31,18 0 16,-35-18 0,36 1-1,-19 17 17,1 0-17,-18-18 1,35 0-1,-17 18 1,17-35 0,0 18-1,-35-1 1,18 18 0,0-18-1,-1 18 16,1 0 1,-18-17-17,18 17 1,-18-18 0,35 18-1,-35-18 1,0 36 140,0 0-125</inkml:trace>
</inkml:ink>
</file>

<file path=ppt/ink/ink12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6-01T07:31:45.09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1041 8908 0,'35'-36'265,"-17"19"-249,52-36-1,-17 35 1,-35-17 0,70-36-1,-53 18 1,36 18 0,-36-18-1,0 0 1,18 36-16,-35-19 15,0 19 1,52-19 0,-52 19-1,-1 17 1,1-53 15,17 35-15,1-17-1,-1 0 1,0 35 0,18-71-1,-18 36 1,36 0 0,17-36-1,-17 1 1,70-36-1,-53 35 1,0 1 0,18-72-1,-36 90 1,54-37 0,-106 54-1,-1 17 16,54-17-15,-36 0 0,18-36-1,-35 36 1,-1 17 0,19 1-1,-19-1 1,1-17-1,-1 17 1,1 1 0,17-1-1,-17 18 1,35-35 0,-18-1 15,-17 1-16,-1 17 1,19 1 0,-1 17-1,-17-18 1,17-17 0,0 17-1,-35 1 1,18-19-1,-1 36 17,19-17-17,-36-1 17,17 18-17,1-18 1,0 1-16,-1-1 31,-17 1-31,18 17 16,0 0-1,-1 0 17,-17-36-17,36 36-15,-19 0 31,1 0 16,-18-17-31,17 17 31,1 0-16,-18-18 0,18 18-31,-18-18 32,17 18 77</inkml:trace>
</inkml:ink>
</file>

<file path=ppt/ink/ink1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8:46.34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9260 10566 0,'0'-18'140,"36"18"-109,-1 0-15,36 0 0,-1 0-1,-17 0-15,-18 0 16,53 0 0,18 0-1,-18 0 1,-35 0-1,-17 0-15,34 0 32,-52 0-32,17 0 15,0 0 1,-17 0-16,0 0 16,52 0-1,18 0 16,-35 0-15,-17 0-16,-1 0 16,18 0-1,-35 0-15,-1 0 16,1 0 15,-1 0-15,1 0 15,35 0-15,-35 0-1,52 0 1,1 0 0,-1 0-1,18 0 1,124 0 15,-159 0-31,0 0 16,88 0-1,-106 0 1,1 0-16,-19 0 31,1 0 0,17 0 16,-17 0-31,-1 0 0,19 0-1,-19 0 1,19 0-1,-1 0-15,53 0 16,-53 0-16,89 0 31,-1 0 1,-34 0-32,-54 0 0,35 0 15,-17 0-15,0 0 16,71 0 15,-71 0-31,70 0 16,-70 0-16,88 0 31,-70 0-31,-1 0 16,89 0-1,-88 0-15,52 0 16,106 0-1,-158 0-15,-18 0 16,35 0 0,-53 0-1,53 0 32,-52 0-47,-19 0 0,19-18 31,-1 18-15,0-17 0,-17 17-16,17 0 31,-17 0-15</inkml:trace>
</inkml:ink>
</file>

<file path=ppt/ink/ink13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6-01T07:31:48.17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3387 7267 0,'53'-17'219,"-36"-1"-219,1-17 15,17 17-15,18-35 16,18 0 0,-36 0-1,0 0 16,0 36-31,1-19 16,17-16 0,-18 34-1,-17 0 1,17-17 0,-18 17-1,1 1 1,17-19-1,-17 19 1,0-18 0,35 17-1,-18 0 1,-17-17 15,17-18-31,0 18 31,0 35-15,1-36 0,-19 1-1,1 0 1,17 17 15,-17 18-15,17-17-1,-35-1 1,18 0 15,-1 18-15,1-17-16,0-1 47,-1 0-16,1 18 0,-18-17-15,0-1 15,35 18-15,-17 0-1,-1 0 1,1 0 0,-18-17-1,18 17 17,-1-18-17,1 18 16,0 0-15,17 0 0,-17 0 15,-18 18 31,0-1-30,0 1-1,0-1 0,0 1 0,0 0 1</inkml:trace>
</inkml:ink>
</file>

<file path=ppt/ink/ink13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0:06.05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21096 864 0,'53'-17'312,"0"17"-296,-35 0-16,34-18 16,1 0-1,-17 18 17,52-17-17,-70-1-15,87 0 16,-52 18 15,0-17-31,-35 17 16,123-18 15,-88 18-31,35 0 16,36 0-1,-72-35-15,-16 35 16,52 0-16,-18 18 15,-17-18 1,-35 0-16,17 0 16,1 0-1,-19 0 32,36 17-31,-18-17 31,-17 0-32,0 0 17,17 0-17,18 0 1,-35 18-1,-1-18 1,1 0-16,17 0 16,-17 0-1,-1 0-15,19 0 32,-1 0-32,18 0 15,-18 0 16,18 0-15,-35 0 0,-1 0-1,1 0 17,0 17 30,-1-17 47,1 18-93,17-18 15,-35 18-15,18-18 0,-18 17 30,17-17-30,-17 18 0,18-18-1,0 0 17,-18 18-17,17-1 32,-17 1 0,0 0-16,-17-18-15,-1 0 15,0 0-15,-52 0 15,-36 0-15,0 0-1,-70-53 16,17 17 1,36 1-1,52 35 0,53 0-15,1 0-1,-36 0 1,18 0 0,-1 0 15,1 0-31,0 0 31,17 0-31,-17 0 16,17 0 15,-35 0-15,18 0-16,-53 18 31,35-18-15,35 17-16,-70 1 15,17-18 1,36 18-1,-53-18 1,35 0 0,0 0-1,0 0 1,18 0 15,-36 0 0,36 0-15,0-18 0,17 18-1,-17 0 1,-18-18 0,18 18-1,17 0 1,0 0-1,1 0 1,-1 0 15,18-17 94</inkml:trace>
</inkml:ink>
</file>

<file path=ppt/ink/ink13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1:17.25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27834 4233 0,'35'0'78,"89"0"-46,-18 0-32,35 0 15,159 0 1,194 0 15,-300 0 0,-177 0-15,1 0 15,0 0 1,-1 0-17,18 0 1,36 0 15,-36 0-31,54 0 31,105 0 1,-71 0-17,-35 0-15,-17 0 16,70 0-1,-88 0-15,0 0 16,0 0 0,-36 0-16,19 0 15,16 0 17,-34 0-17,17 0 1,1 0 15,-1 0-31,-17 0 16,34 0-1,-16 0-15,-19 0 0,36 0 16,0 0-16,-17 0 16,-1 0-1,53 0 1,-70 0-16,-1 0 15,1 0 17,0 0-17,-1 0 48,18 0-16</inkml:trace>
</inkml:ink>
</file>

<file path=ppt/ink/ink13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1:43.29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1305 1376 0,'18'17'141,"88"-17"-110,123 0-15,-88 0-16,424 0 31,-230 0-15,-194 0-1,-35 0-15,0 0 0,35 0 32,-53 0-32,-18 0 15,-34 0-15,264 36 32,-195-36-32,-34 17 15,70-17 1,-70 18-16,-18-18 15,-18 18-15,-18-18 16,36 0 0,-17 0-16,17 0 31,-18 0-15,-18 0-1,36 0 48,124 0-32,-124 0-31,-18 0 16,35 0-1,-34 0-15,-19 0 0,1 0 16,0 0-1,35 0 1,-36 0 0,19 17-1,-19-17 1,1 0 0,-1 0-1,1 0 1,0 0-1,17 0 17,-17 18-17,-1-18-15,1 0 16,0 0 15,-1 0 0,18 0 16,-17 18-31,0-18 15,-1 0 32,1 0-32,0 0 47,-18-18 438,0-17-501,0-1 1,0 19 0,0-1-1,0 0 63,0 1-62,-18 17 62,0-18-47,1 18 16,-1 0-31,-17-17-1,0-1 17,-1 18-32,1 0 0,0-18 15,-89 1 1,-35-1 0,18 0-1,36 1-15,34 17 16,-17 0-16,0-18 15,-53 18 1,70 0-16,18 0 16,18 0-16,-18 0 15,-35 0 1,35 0-16,0 0 16,-35 0-1,35 0 1,0 0-16,0 0 15,18 0-15,-18 0 16,-18 0-16,-35 0 31,-105 0 1,87 0-17,54 0-15,34 0 16,-52 0-1,35 0-15,0 0 16,-53 0 0,54 0-16,16 0 0,1 0 15,0 0 1,-1 0 0,1 0-1,-35 0 1,52 0-16,-70 0 15,35 0 1,18 0 0,17 0-16,-106 0 31,107 0-31,-1 0 16,1 0-1,-1 0-15,-17 0 47,17 0-31,-17-18-1,-1 18 1,1 0 15,0 0-15,0 0-1,17 0 17,0 0-1,1 0-15,-1 0 30</inkml:trace>
</inkml:ink>
</file>

<file path=ppt/ink/ink13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2:00.77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21131 14340 0,'36'0'78,"-1"0"-62,0 0-16,159 0 31,-53 0-15,0 0-1,-17 0 1,-106 0-1,17 0-15,0 0 32,-17 0-17,-1 0 1,1 0-16,53 0 31,17 0-15,-35-17-1,88 17 1,-106 0-16,0 0 16,106 0 15,-70 0-31,35 0 31,-53 0-15,0 17-16,17-17 15,107 36 17,-19-36-17,-105 0-15,159 17 32,-89 1-17,54 0 1,-107-18-1,-34 0 1,-1 0-16,18 17 31,70 1-15,-70 0-16,53-1 31,0-17 0,-88 18-31,35-18 32,-36 0-17,1 0 17</inkml:trace>
</inkml:ink>
</file>

<file path=ppt/ink/ink13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2:02.35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21114 15205 0,'53'0'94,"52"0"-79,-52 0-15,36 0 16,16 0-16,54 0 15,141 53 1,-141-36-16,-18-17 16,71 36-1,-107-19-15,-34-17 0,17 18 16,-35-18 0,0 17-16,35-17 15,106 18 16,-106 0-31,18-18 16,141 17 15,-194-17-31,-18 0 16,54 0 0,-37 0-16,-16 0 15,17 0 1,-36 0-16,1 0 15,17 0 1,-17 0-16,17 0 0,18 0 16,35 0-1,0 0 1,18 0 0,-53 0-1,0 0 1,-35 0-1,-1 0 17,1 0 108,17 0-124,-17 0-16,0 0 16,-1-17-1</inkml:trace>
</inkml:ink>
</file>

<file path=ppt/ink/ink13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2:05.87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21255 16140 0,'17'0'63,"19"0"-63,17 0 0,-18-18 15,18 18 1,-18-18-16,36 18 0,229-35 31,-18 17-15,-18 18-1,-34 0 1,-160 0-16,89 0 16,-106 0-1,17 0 1,-70-17-16,18 17 16,0 0-1,-1 0-15,1-18 16,35 18 15,18 0-31,-1 0 31,-35 0-15,1 0 0,34 0 15,-52 0-16,-1 0 17,1 0-17,0 0 1</inkml:trace>
</inkml:ink>
</file>

<file path=ppt/ink/ink13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2:07.94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25329 16140 0,'18'0'62,"264"0"-46,36 0-1,105 0 1,-17 0 0,-230 0-16,-52 0 15,140 0 16,-158 0-31,53 0 16,-53 0-16,0 0 16,-36 0-16,124 0 31,71 0-15,-142 0-1,18 0 1,18 0-1,0 0 1,141 0 15,-212 0-15,-35 0-16,0 0 16,17 0-1,-34 0-15,16 0 16,107 0-1,-106 0 1,-18 0 0,36 0-1,17 0 1,-17 0 0,-36 0-16,0 0 15,0 0 1,-17 0-16,0 0 31,17 0-15,-17 0-1,-1 0 1,1 0 0,0-18 234</inkml:trace>
</inkml:ink>
</file>

<file path=ppt/ink/ink13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25T07:28:27.44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1640 13794 0,'0'-18'31,"36"0"1,34 18-17,-17-17 1,53-19-1,17 36 1,54-17 0,-18-1-1,-1 0 1,-17 18 0,-70 0-16,0 0 15,158-17 1,-106 17-1,-17 0 1,0 0 0,0 0-1,0 0 1,-18 0 15,106 0 0,-124 0-15,-52 0-16,0 0 16,35 0-1,-18 0-15,0 0 16,71 0 0,-18 0-1,18 0 1,-18 0-1,0 0 1,1 0 0,-1 0-1,-35 0 1,-18 0 0,-17 0-1,17 0 16,0 0-15,36 0 0,-1 17-1,89 36 1,0-17 0,-18-1-1,0-17 1,-35-18-1,-18 0 1,-35 0 0,0 0-1,-35 0 1,-18 35 281,-36 18-282,1-36-15,-71 54 32,36-18-17,34-35 1,19-1 0,-89-17 171,-176 0-171,-283 0 15,230 0-15,212 0-1,52 0 1,1 0-1,-36 0 1,-35 0 0,-53 0-1,-1 18 1,37-1 0,87-17-16,1 0 15,-107 18 1,107-18-16,-142 18 15,-17-18 1,70 35 0,35-17 15,-105 17 0,141-35-15,-18 0-1,36 0 1,17 0 0,17 0-1,19 0 1,-18 0 0,-36 0-1,-17 0 1,17-18 15,-17 1-15,53 17-1,35-18 110,0-17-93,0-53-17,0 35 1,0 0-1,0 17 1,0 19 0,0-1 31,0 1-32,35 17 63,-17-18-46,17 18-17,-17-18 1,-1 18-1,18-17 1,1 17 15,70 0-15,-18 0 0,0 0-1,-53 0 1,18 0-1,0 0 1,0 0 0,18 17-1,-1-17 17,-17 0-32,-18 0 15,1 0-15,16 0 16,37 0-1,-54 0-15,0 0 16,71 0 0,-35 0-1,17 0 1,18 0 0,17 0-1,-35 0 1,1 0-1,-19 0 1,18 18 0,-52 0-16,34-1 15,36-17 1,-53 0-16,53 0 31,-18 18-31,18-1 31,0-17-15,-1 18 0,-16 0-1,-1-18 1,18 0 0,35 35-1,-88-17-15,17-18 16,71 17-1,-105-17-15,-1 0 16,18 0 0,-36 0-1,19 0 1,-1 0 0,-194 0 218,-123-35-218,-194-36-1,141 1 1,158 70-1,18 0-15,-123 0 32,53 0-17,0 0 1,140 0 0,-34 18-1,-36-1 1,-35 18-1,0-35 1,35 36 0,71-19-1,71-17 1,-1 0 62,-17 0-62,-36 18 15,36-18-15,17 0-1,1 18 1</inkml:trace>
</inkml:ink>
</file>

<file path=ppt/ink/ink13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25T07:28:54.16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21220 10971 0,'17'0'125,"1"18"-109,-1-18 109,107 18-109,-1-1-1,-34 19 1,-19-36-1,1 0 1,-18 0 0,-18 17-1,-17-17-15,17 0 16,0 0 15,18 0-15,0 0-1,0 0 1,0 0 0,0 18-1,-18-18 1,0 0 0,36 17-1,-36-17-15,18 0 16,35 0-1,-70 0-15,17 0 16,36 18 0,-18-18 15,70 0-15,-52 0-1,-54 0 1,54 0 15,-54 0-15,36 0-1,-17 18 1,-19-18 0,1 0 93,35 0 16,0 0-109,0 0-1,17 0 1,-34 0-1,-19 0 1,18 0 0,-17 0-1</inkml:trace>
</inkml:ink>
</file>

<file path=ppt/ink/ink1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8:52.09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15610 10495 0,'71'0'46,"17"0"-46,-17 0 16,70 0 0,-35 0-16,-1 0 15,248 18 17,-282-18-32,-36 0 15,18 0-15,-18 0 16,36 0-1,-36 0-15,36 0 32,-1 0-17,-34 0-15,-19 0 0,1 0 16,17 0 0,36 0-1,-18 0-15,-18 0 16,18 0 15,0 0-15,17 0-1,-35 0-15,1 0 16,52 0 0,-70 0-1,35 0 1,-36 0-16,18 0 0,1 0 15,17 17-15,0-17 16,-1 0-16,90 0 31,-107 0-31,-17 0 16,-1 0 0,1 0-1,-1 0 16,19 0-15,17 0 15,-36 0-15,1 0-16,0 0 62,-1 0-30,1 0 30</inkml:trace>
</inkml:ink>
</file>

<file path=ppt/ink/ink14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25T07:28:57.00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21078 11889 0,'18'0'62,"0"0"-46,52 0-1,-17 0 1,18 0 0,35 0 15,-18 0-15,18 0-1,-36 0 1,36 0-1,-18 0 1,36 17 0,-54-17-16,-17 0 15,141 0 1,-88 0 0,17 0-1,-52 0 1,-36 18-1,-17-18 1,0 0 0,-1 18-1,1-18 1,17 0 0,-17 17 15,-1-17-31,1 0 15,17 18 1,1-18-16,-1 0 16,18 0-1,-18 0 1,18 0 0,0 17-1,35 1 1,-17-18-1,-18 0 1,-18 0 0,0 0-16,0 0 0,-17 0 15,53 0 1,-18 0-16,-18 0 16,71 0-1,-18 0 1,0 0 15,0 0-15,18 0-1,-18 0 1,0 0 0,1 0-1,-19 0 1,-34 0-16,16 0 15,19 0 1,-53 0-16,-1 0 16,54 0-1,-1 0 1,36 0 0,-35 0-1,-1 0 1,36 0-1,-35 0 17,-1 0-17,18 0 1,-35 0-16,0 0 16,35 0-1,-52 0-15,17-18 16,53 1-1,-71 17 1,-18 0 15,19 0 32,-1 0-48,18 0 1,-35 0 0,-1 0-1</inkml:trace>
</inkml:ink>
</file>

<file path=ppt/ink/ink14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25T08:27:16.43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21202 6756 0,'18'0'94,"-1"0"-78,36 0-1,53 0 1,17 0 0,36 0-1,0 0 1,-18 0-1,-17 0 17,-36 0-17,-18 0 1,36 0 0,-53 0-16,-18 0 15,71 0 1,-88 0-1,35 0 1,-18 0 0,-17 0-1,17 0 1,-17 0 0,52 0-1,1 0 1,-18 0-16,-1 0 15,72 0 1,17 0 0,-35 0-1,-36 0-15,177-36 32,-158 19-17,-19 17 1,-35 0-1,-17 0 32,88 0 47,17 0-78,-52 0-1,-18 0 1,-36 0 0</inkml:trace>
</inkml:ink>
</file>

<file path=ppt/ink/ink14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25T08:27:18.23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21167 7620 0,'17'0'125,"54"0"-110,-36-18-15,212-17 32,-53 17-17,18 1 1,17-18 0,-141 35-16,18 0 15,-18 0 1,-52 0-16,-1 0 15,0 0 1,-17 0 15,17 0 1,-17 0-17,17 0 1,18 0-1,-18 0 1,-17 0-16,35 0 31,-18 0-31,-17 0 32,17 0-17,-17 0 16,17 0-15,18 17 0,-36-17 15</inkml:trace>
</inkml:ink>
</file>

<file path=ppt/ink/ink14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2:26.57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22013 7232 0,'71'0'94,"88"0"-78,-106 0-1,70 0 1,-70 0-16,53 0 0,-18 0 16,159 0-1,-35 0 1,-18 0 0,17 0-1,36 0 1,-53 0-1,53 0 1,-17 0 15,34 0-15,-52 0 0,-54 0-1,-105 0-15,177 0 31,34 0-15,-105 0 0,17 0-1,-34 0 1,-1 0 0,106 0 15,-53 0-16,-53 0 1,35 0 0,-123 0-1,0 0 1,106 0-16,-53 0 16,-1 0 15,-16 0-16,-1 0 1,18 0 0,176 0-1,-141 0 17,18 0-17,-36 0-15,-35 0 16,-35 0-16,0 0 15,124 0 17,-89 0-17,-35 0 1,17 0 0,-17 0-1,18 0 1,-18 0-1,0 0 1,-1 0 0,19 0-1,70 0 1,-35 0 0,-35 0-1,-1 0 1,1 0 31,-36 0-47,-17 18 31,-1-18 31,36 0-46,0 0 0,-35 0 15,-1 0 0,1 0 422</inkml:trace>
</inkml:ink>
</file>

<file path=ppt/ink/ink14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2:31.29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1852 8096 0,'88'0'78,"89"0"-62,-124 0-16,52 0 16,160 0-1,-142 0-15,19 0 16,87 0 0,-141 0-16,141 0 15,-70 0 1,-106 0-16,212 0 47,-195 0-47,54 0 15,-1 0-15,-17 0 0,0 0 16,-18 0 0,-17 0-16,34 0 15,-52 0-15,-17 0 16,16 0-16,-16 0 0,17 0 15,-36 0 1,36 0-16,-17 0 16,52-17-1,18 17 1,-1 0 0,37 0-1,-37 0 1,-16 0-1,16 0 17,-16 0-17,16 0 1,-34 0-16,-18 0 16,35 0-1,-35 0-15,-35 0 16,70 0-1,88 0 17,-52 0-17,-54 0-15,1 0 16,52 0 0,-17 0-16,-18 0 15,71 0 16,-53 0-31,-18 0 0,-17 0 16,34 0-16,-16 0 16,-19 0-16,160 0 31,69 0-15,-105 0-1,124 0 16,-265 0-31,0 0 16,88 0 0,-88 0-16,35 0 15,88 0 1,-87 0-16,16 0 16,54 0-1,-88 0-15,34 0 16,178 0 15,-54 0-15,18 0-1,35 0 1,0 0 0,-158 0-16,-18 0 15,88 0 1,-88 0-16,-18 0 15,88 0 1,-88 0-16,36 0 16,70 0-1,-106 0-15,0 0 0,18 0 16,123 0 0,-52 0-1,17 0 16,-35 0-31,52 0 32,-123 0-32,1 0 15,69-18 1,-105 18-16,141 0 31,-105 0-15,-54 0-16,53 0 15,-35 0-15,-18 0 16,36 0 0,-1 0-1,-17 0 1,35 0 0,18 0-1,-53 0 1,0 0-1,-18 0 1,1 0 0,17 0-1,-36 0-15,1 0 0,35 0 16,-36 18 0,1-18 30,0 17 142</inkml:trace>
</inkml:ink>
</file>

<file path=ppt/ink/ink14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2:38.59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22066 12418 0,'53'0'47,"141"0"-31,-106 0-16,36 0 15,123 0 1,-106 0-16,-35 0 16,141 0-1,-159 0-15,18 0 16,246 0 0,89 0 15,-246 0 0,-125 0-31,18 0 16,-35 0-16,0-18 15,-18 18-15,18 0 0,18 0 32,17-18-17,-35 1-15,0 17 16,53 0-1,-53 0-15,-18 0 0,124 0 32,-71 0-17,-18 0 1,-34 0 0,17 0-1,-18 0 16,0 0-15,0 0-16,-17 0 0,35 0 16,-18 0-1,1 0 1,52 0 0,-53 0-16,36 0 15,105 0 1,-106 0-16,-17 0 15,36 0 1,87 0 15,-105 0-15,-1 0 0,-52 0-16,-1 0 31,54 0 0,-36 0-31,1-18 0,-19 18 16,18 0-1,-17 0 1,0 0 0,-1 0 15</inkml:trace>
</inkml:ink>
</file>

<file path=ppt/ink/ink14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2:40.64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1958 13106 0,'53'0'78,"53"0"-62,264 0 0,-141 0-16,1 0 15,-1 0 1,177 0 0,-248 0-16,-34 0 0,-1 0 15,1 0-15,-36 0 16,0 0-1,230 0 1,-107 0 0,-17 0-1,18 0 1,17 17 0,-123-17-16,0 18 15,18-18-15,70 18 31,-106-1-15,0 1-16,-35-18 0,88 18 31,-88-18-31,17 0 16,213 17 0,-89 1-1,158 35 16,-281-53-31,17 0 16,53 0 0,-70 0-16,17 0 15,36 0 1,-71 0-16,-1 0 0,-16 0 16,-19 0-16,1 0 31,0 0-16</inkml:trace>
</inkml:ink>
</file>

<file path=ppt/ink/ink14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2:42.76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27552 12277 0,'18'0'31,"17"-18"-15,0 18-1,0 0 1,-17 0-16,0 0 16,70 0-1,35 0 1,160 0 15,-230 0-31,-1 0 16,54 0 15,-53 0-31,18 0 0,105 0 31,-105 0-31,70 0 16,-88 0-16,35 0 16,35 0-1,-52 0-15,176 0 31,-106 0-15,-88 0-16,17 0 16,36 0-1,-53 0-15,18 0 16,-18 0-16,35 0 16,-35 0-1,0 0-15,0 0 0,0 0 0,35 0 31,35 0 1,-70 0-32,18 0 15,70 0 1,-71 0-16,-17 0 16,88 0-1,-35 0 1,18 0-1,-71 0-15,17 0 16,54 0 0,-71 18-16,-1-1 15,37-17 1,-54 18-16,0-18 0,0 0 16,18 0-1,0 18 1,0-18-16,-35 0 0,52 0 31,-34 0-31,-36 17 141</inkml:trace>
</inkml:ink>
</file>

<file path=ppt/ink/ink14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2:52.90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9366 14940 0,'88'-18'78,"-17"18"-63,35-17 1,35-1 15,300 1 1,-229 17-17,17 0 1,35 0-1,-122 0-15,228 0 32,-70 0-17,-159 0 1,0 0 0,0 0-1,18 0 1,35 0-1,-53 0 17,18 0-17,17 0 1,-105 0-16,-1 0 16,177 0-1,-176 0 1,88 0-1,-36 0 1,142 0 15,-124 0-15,18-18 0,-36 18-1,212-18 32,-282 18-47,18 0 0,-1 0 16,1 0-16,35 0 31,70 0-15,-53-17-1,71 17 16,-158 0-31,-1 0 16,71 0 0,-71 0-16,-17 0 15,70 0 1,-53 0-16,18 0 0,0 0 16,-18 0-1,18 0 1,-18 0-16,18 0 15,-17 0-15,17 0 0,17 0 32,-35 0-32,18 0 15,18 0 1,-53 0-16,-1 0 16,18 0-1,-17 0 1,17 0-1,-17 0-15,0 0 16,52 0 0,-34 0-16,34 0 15,-35 0-15,36 0 32</inkml:trace>
</inkml:ink>
</file>

<file path=ppt/ink/ink14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3:00.25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14182 17462 0,'53'0'62,"264"0"-31,-229 0-31,353 0 32,-159 0-17,-140 0-15,-1 0 16,0 0-1,-35 0-15,17 0 16,-17 0-16,-18 0 16,212 0 15,-159 0-15,106 0 15,-194 0-31,0 0 15,53 0 1,-53 0-16,0 0 16,52 0-1,-69 0-15,17 0 16,17 0 0,-35 0-16,1 0 0,17 0 31,158 0 0,-70 0-31,-17 0 31,-1 0-15,160 0 15,-213 0-31,-17 0 16,70 0-1,-52 0-15,-36 0 0,36 0 16,158 0 0,-141 0 15,18 0-31,-18 0 0,-17 0 16,35 0-16,-36 0 15,142 0 1,-71 0-1,53 0 1,0 0 15,18 0-31,-89 0 16,-34 0-16,16 0 16,-34 0-1,-1 0-15,-17 0 16,106 0-1,-88 0 1,123 0 0,-124 0-16,1 0 15,35 0 1,-53 18-16,0 0 16,158-18 30,-105 0-46,-18 0 0,106 0 32,-123 0-32,-1 0 15,107 0 1,-107 0-16,1 0 0,17 0 16,-17 0-16,17 0 15,53 0 1,0 0-1,0 0 1,71 0 15,-177 0-15,18 0-16,35 0 16,-70 0-16,17 0 15,36 0 1,-18 0-16,-36 0 15,18 0 17,1 0-32,17 0 0,-36 0 15,1 0-15,35 0 16,17-18 0,-34 18-16,-19 0 15,54 0 1,-53 0-1,17 0-15,-18 0 47,19 0-15,-19 0-17,1 0 32,0 0-31,-1 0 15,1 0 63,0 0-47,-1 0 62,1 0-93,-1 0 15,1 0 0,-18-18-15,18 18-1,-1 0 1,1-17 31,0 17 109</inkml:trace>
</inkml:ink>
</file>

<file path=ppt/ink/ink1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8:56.06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19226 10601 0,'18'-18'31,"17"18"16,142-17-31,-71-1-1,123 0 16,-88 18-31,35 0 0,-17 0 16,-35 0-16,158 0 31,194 0 1,-335 0-17,-17 0 1,-71 0-16,17 0 15,106 0 1,-87 0-16,-1 0 16,106 0-1,-88 0-15,0 0 0,70 0 32,71 0-17,-194 0 16,123 0-15,-52 0 0,123 0 15,-159 0-15,0 0-1,-53 0-15,18 0 16,-18 0-16,36 0 15,-18 0-15,0 0 16,0 0-16,-18 0 16,-17 0-16,-1 0 15,19 0 1,17 0 0,-1 0-16,90-17 31,-37 17-16,-52 0 1,-17 0-16,-19 0 16,1 0-16,0 0 62,-1 0-46</inkml:trace>
</inkml:ink>
</file>

<file path=ppt/ink/ink15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21T12:18:03.41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8449 3810 0,'18'0'63,"-10"0"-48,1 0-15,0 0 16,18 0 0,17 0-1,-18 0 1,-8 0-16,-9 0 16,35 0-1,-27 0 1,72 0-1,52 0 17,-44 0-17,-18 0 1,0 0 0,1 0-1,-27 0 1,-27 0-16,18 0 15,36 0 1,-45 0-16,9 0 16,88 0-1,-61 0 17,-45 0-32,10 0 15,8 0 16,17 0-15,1 0 0,-9 0-1,9 0 1,-18 0 0,-9 0-16,62 0 15,-62 0 1,18 0-16,115 0 15,-62 0 1,26 0 0,-26-9-1,26-8 17,-44 17-32,9 0 31,-44 0-31,0 0 15,44 0 1,-9 0 0,-35 0-16,-9 0 15,98 0 1,-98 0 0,70-9 15,-8 9-31,-9 0 15,-9 0 1,-17 0 0,8 0-1,9 0 17,-26 0-32,-9 0 15,88 0 1,-70 0-16,17 0 15,44-18 1,-79 18-16,-9 0 16,62-18-1,-53 18 1,-26 0 0,43 0-1,9 0 1,-26 0-1,18 0-15,44 0 16,-45 0 0,-17 0-16,35 0 15,-44 0 1,36 0 0,-45 0-1,18 0-15,44 0 16,9 0-1,17 0 1,10 0 0,8 0-1,-18 0 1,9 0 0,-8 0-1,17 0 1,27-8-1,-98-1 1,-17 9-16,132 0 16,-132 0-1,115 0 1,-107 0 0,10 0 15,8 0-16,1 0 1,26 0 0,17 0-1,-26 0 1,0 0 0,-62 0-16,9 0 15,-8 0 1,17 0-1,70 0 1,-35 0-16,9 0 16,-17 0-1,-1-9 1,0 9 0,-26 0-1,9 0 16,-9 0-15,-27 0 0,19 0-16,8 0 15,-9 0-15,-9 0 16,62 0 0,-44 0-1,9 0 1,8 0-1,-17 0 1,-27 0 0,-17 0-1,18 0 79,43 0-78,45 9-1,-80-9 1,-8 9 0,-18-1-1,26 1 1,-26 0-1,8 0 1,19 17 0,-28-17-1,1 0-15,0 0 16,-27-9 218,-132 17-202,-141 10-1,177-18-16,-89 0 32,141-9-31,36 0-16,-10 0 16,-43 0-1,35 0-15,9 0 16,-36 8-1,27 10-15,-9-18 16,-62 9 0,18 0-1,-8-9 1,8 0 0,-27 0-1,-35 0 1,-52 0-1,105 0-15,18 0 16,-80 0 0,80 0-16,0 0 15,-53 0 17,-1 0-32,-25 0 15,88 0 1,8 0 15,-8 0-15,-10 0-16,-61 0 15,9 0 17,88 0-32,-8 8 15,-45 10 1,27-18-16,-133 0 47,18 0-32,79 0 1,9 0 0,0 0-1,-26 0 1,-9 0-1,-35 0 1,70 0-16,18 0 16,-1 0-16,-131 0 15,114 0 17,62 0-32,-79 0 15,34 0 1,19 0 15,-10 0 0,-8 0-15,-26 0 0,61 0-16,-18 0 15,-17 0 1,9 0-16,43 0 15,-149 0 17,132 0-32,-35 0 15,-141 0-15,79 0 16,44 0 15,18 0 0,52 0-15,10 0 0,-18 0-1,-18 0 1,-35 0 0,27 0-16,-1 0 15,-88 0 1,80 0-16,26 0 15,-79 0 1,61 0 0,-35 0-1,27 0 17,-27 0-17,-53 0 1,-35 0-1,124 0 1,-27 9-16,9-9 16,70 0-1,0 0-15,9 0 141,1 0-94,-36 0-32,-9 9-15,-36-9 16,-78 17 0,132-8-1,17-9 1,0 9 234,1-9-234,-1 0-1</inkml:trace>
</inkml:ink>
</file>

<file path=ppt/ink/ink15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25T07:30:10.72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22454 9790 0,'36'0'47,"34"0"-31,71 0-1,-35 0 1,-18 0 0,-35 0-1,53 0 16,35 0-15,-88 0-16,0 0 16,35-18-1,-53 18-15,18-18 32,-35 18-1,0 0 391,-1 0-407,1-17 1,0-1 31,-1 0-32,1 18 1,-18-17 218,-18-19-218,1 19 0,-54-18-1,36 35 1,-1 0 15,19 0-15,-18 0-1,-1 0 1,1 0 0,0 0-16,17 0 15,-35 0 1,0 0 0,0 17-1,0-17 1,36 0-1,-1 0 17,0 0-17,1 0 1,-1 0 0,1 0-1,-1 0 16,0 0-31,1 0 32,-1 18-17,0-18 17,1 0-17,-19 0 1,19 17-1,-1-17 32,-52 0-31,52 0 0,0 0 62,1 0 15,-1 0-77,0 0 15,1 0 63,-1 0-78</inkml:trace>
</inkml:ink>
</file>

<file path=ppt/ink/ink15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25T07:30:13.92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27993 9719 0,'35'0'63,"53"0"-47,-17 0-16,-18 0 15,176 0 1,-88 0-1,-35 0 1,-35 0 0,-36 0-1,-17 0 17,-1 0-1,-17 35 234,0 36-249,0-36 15,-53-53 219,-17 1-234,17-1 0,-18 18-1,36 0 1,-36 0-1,36 0-15,0 0 16,0-17 0,-1 17-1,19 0 1,-1 0 0,-17 0-1,17 0 16,1 0-15,-1 0 15,0 0 1,1 0-32,-1 0 15,-35 0 1,35 0 15,-35 0-15,18 0-1</inkml:trace>
</inkml:ink>
</file>

<file path=ppt/ink/ink15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25T08:28:31.18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2046 15663 0,'18'0'47,"17"0"-32,71 0 1,-53 0 15,106 0 1,-71 0-17,0 36 1,-53-19-1,-17-17-15,17 0 16,0 0 0,-17 0-16,0 0 15,17 0 1,-17 0 0,-1 0-1,36 0 16,0 18-15,-18-18 0,54 18-1,-37-18 1,19 0 0,-36 17-16,36-17 15,52 35 1,-87-35-16,-1 0 15,0 0 1,-17 0 0,-1 0 31,72 18-32,-36 0 1,-1-18-1,-16 17-15,-1 1 16,0-18-16,18 18 31,-35-18-15,-1 0 109</inkml:trace>
</inkml:ink>
</file>

<file path=ppt/ink/ink15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25T08:28:33.11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5821 15716 0,'17'0'31,"1"-17"0,0 17 32,52 0-48,36 0 1,18 0-1,17 0 1,0 0 0,-88 0-16,17 0 15,71 0 17,-88 0-32,177 0 15,-89 0 1,-35 0-1,17 0 1,1 0 15,-19 0-15,1 0 0,-71 0-1,1 0 1,17 0-1,-18 0-15,-17 0 16,70 0 0,-35 0-16,-18 0 15,88 0 1,-87 0 0,17 0-1,-36 0 1,19 0-1,-19 0 1,18 0 0,-17 0 77,0 0-46,105 0-15,-52-18-32,-36 18 15,-17 0 1,-1 0 31</inkml:trace>
</inkml:ink>
</file>

<file path=ppt/ink/ink15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3:05.90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25171 5803 0,'35'0'156,"230"0"-140,-89 0-16,0 0 15,265 0 17,-229 0-32,-36 0 15,36 0 1,-141 0-16,-18 0 16,35 0-1,-53 0 1,159 0 15,-141 0-31,0 0 16,35 0-1,-35 0-15,-18 0 16,18 0 0,0 0-16,-18 0 0,1 0 15,-1 0-15,18 0 16,17 0 15,-17 0-31,-17 0 0,16 0 16,-16 0-16,17 0 15,0 0-15,0 0 16,52 0 0,-34 0-1,52 0 16,-105 0-15,17 0 0,-17 0-16,52 0 31,-17 0-15,-35 0-16,17 0 15,1 0 16,-19 0-31,1 0 47,-1 0-15,1 0-17,0-17 1,-1 17 15</inkml:trace>
</inkml:ink>
</file>

<file path=ppt/ink/ink15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21T12:19:07.54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26926 8299 0,'26'-9'15,"10"0"1,-19 9 0,10 0-1,-19 0 1,10 0-1,0 0 1,-1 0 0,-8 0-1,0 0 1,0 0-16,8 0 16,10 0-1,-1 0 1,10 0-1,8 0 1,26 0 15,-34 0-15,8 0-16,44 0 16,9 0-1,-27 0 1,-61 0-16,9 0 15,-9 9 1,8-9 15,1 9-15,26-9 0,18 9-1,8 0 1,-8 0-1,-53-9 17,0 8-17,0 1 32,-9 18 47,-45 34-78,10-34 15,26-18-16,1-9 110,-275 35-93,142-17-32,-264 34 31,237-25-15,124-9-16</inkml:trace>
</inkml:ink>
</file>

<file path=ppt/ink/ink15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3:29.04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18503 6720 0,'88'-17'93,"371"17"-61,-265 0-32,229 0 15,-52 0 1,-18 0 15,-212 0-31,-18 0 0,-17 0 16,17 0-16,1 0 15,176 0 1,-18 0 0,-17 0-1,211 0 16,-247 0-15,-88 0-16,0 0 16,142 0-1,-160 0-15,1 0 16,140 0 0,-158 0-16,0 0 15,229 0 16,-194 0-31,-35 0 16,17 0-16,-17 0 16,106 0-1,-124 0-15,141 0 32,-35 0-1,-141 0-31,-17 0 15,52 0 1,-53 0-16,-17 0 16,35 0-1,-36 0 1,1 0 0,0 0-1,-1 0 110</inkml:trace>
</inkml:ink>
</file>

<file path=ppt/ink/ink15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3:32.70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2540 7673 0,'88'0'125,"142"0"-109,-72 0-16,36 0 16,141 0-1,-17 0 1,-36 0-1,-158 0-15,-36 0 16,71 0 0,-107 0-16,1 0 15,159 0 1,123 0 15,-53 0-15,1 0-1,-160 0-15,18 0 16,-35 0 0,406 0 15,-371 0-31,0 0 16,88 0-1,-105 0-15,-1 0 0,-35 0 16,89 0-1,-107 0-15,71 0 32,36 0-17,-142 0 1,36 0-16,17 0 16,-35 0-16,17 0 15,54 0 1,-54 0-1,-17 0-15,71 0 32,-36-18-32,-18 18 15,54 0 1,-54 0-16,-17 0 0,36 0 16,-1 0-1,18 0-15,-18 0 16,317 0-1,-140 0 1,-124 0 0,-35 0-16,159 0 15,-142 0-15,18 0 16,141 0 0,-158 0-16,-18 0 15,176 0 16,-159 0-31,-17 0 0,141 0 32,-123 0-32,-36 0 0,18 0 15,123 0 1,-17 0 0,35 0-1,-124 0-15,-52 0 16,17 0-16,-18 0 15,124 0 1,-88 0-16,-18 0 16,36 0-16,-18 0 0,123 0 31,-141 0-31,36 0 16,34 0-1,-52 0-15,-35 0 16,211 0 15,-106 0-31,-52 0 31,-1 0-15,18 0 0,-17 0-1,70 0 1,-88 0-16,0 0 15,88 0 1,-124 0-16,18 0 16,159 0-1,-158-17-15,34 17 16,159 0 0,-105 0-1,34 0 1,-87 0-1,105 0 1,-105 0 0,-36 0-16,18 0 0,52 0 31,-87 0-31,35 0 16,-36 0-16,18 0 15,159 0 1,-158 0-16,34 0 15,71 0 1,-70 0-16,-19 0 0,1 0 16,106 0-1,0 0 1,-1 0 0,-17 0-1,18 0 1,-142 0-16,1 0 15,88 0 17,-89 0-32,-17 0 15,106 0 1,-71 0-16,36 0 16,281 0-1,-246 0-15,-35 0 16,105 0-1,0 0 1,-88 0 0,-52 0-16,-1 0 15,141 0 1,-141 0-16,0 0 16,106 0-1,-88 0 1,-35 0-16,52 0 15,-52 0 1,52 0 15,-70 0-15,88 0 0,-17 0-1,-1 0 1,-70 0-1,-18 0 1,-17 0-16,0 0 47</inkml:trace>
</inkml:ink>
</file>

<file path=ppt/ink/ink15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21T12:19:30.17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9895 5636 0,'27'0'141,"79"0"-126,-36 0-15,18 0 16,195 0 0,228 0 15,-202 0-31,-45 0 16,-69 0-1,-63 0 1,-9 0-1,-35 0 17,-26 0-17,-27 0-15,27 0 16,-35 0-16,-19 0 16,19 0-1,-9 0-15,-1 0 16,63 0-1,-19 0 1,98 0-16,35 0 16,0 0-1,-17 0 1,-36 0 0,44 0-1,9 0 1,18 0-1,-124 0-15,0 0 16,71 0 15,-89 0-31,10 0 16,43 0 0,-44 0-1,-8 0 1,-36 0-1,-8 0 1,-10 0 0,36 8-1,-17 1 1,-10 0-16,71 18 16,-53-19-1,-9-8-15,1 9 16,-10-9-16,62 9 15,-70 0 17,97 0-17,-18 8 1,-44-8 0,-27-9-1,-17 0 16,9 0-15,-1 18 0,1-18-16,26 9 15,-35-9-15,17 8 16,1 1-16,-19-9 16,10 9-1,-27-9 298,-52 0-298,-28 0-15,-740 0 47,309 0-16,229 0 1,35 0-1,9 0 0,115 0-15,97 0-16,-18 0 15,26 0 17,18 0-32,-26 0 31,-9 0-15,-9 0-16,-176 0 15,88 0 1,-71 0-1,0 0 1,-17 0 0,0 0-1,8 0 1,45 0 0,-18 0-1,123 0-15,-35 0 16,-88 0-1,71 0-15,17 0 16,-176 0 15,114 0-15,45 0 0,-1 0-1,36 0 1,71 0-1,8 0 48,9-9 218,0 0-281</inkml:trace>
</inkml:ink>
</file>

<file path=ppt/ink/ink1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8:57.89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29686 10707 0,'0'0'0,"106"-35"47,-35 17-16,-18 18-31,70-18 16,18 1-16,36-1 16,122 0-1,-157 18-15,-19 0 16,89 0 0,-36 0-1,-88 0-15,-17 0 16,52 0-1,-70 0-15,0 0 0,35 0 16,-52 0 0,-1 0-16,0 0 15,-17 0-15,17 0 16,18 0 0,-18 0-16,1 0 15,34 0 16,-17 0-31,-35 0 16,17 0-16</inkml:trace>
</inkml:ink>
</file>

<file path=ppt/ink/ink16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3:40.45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11130 3210 0,'106'0'78,"176"0"-47,-105 0-31,-19 0 0,160 0 32,-89 36-17,-52-36 1,-125 0-16,1 17 16,18 1-1,-18-18-15,0 0 16,106 35-1,-36-17-15,18-1 16,406 54 0,-212-1-1,-211-52-15,-19 0 32,-16-18-32,16 0 0,1 17 15,-35 1 1,17 0-1,18-18 17,-53 17-32,35-17 15,-35 18-15,0 0 16,247-18 0,-247 0-1,-18 0-15,-18 0 16,1 0-1,0 0-15,-36 0 422,-17 0-406,-36-18 0,18-17-1,-35-1 1,53 1-1,-18 17-15,35 1 16,-52-18 0,17-1-1,35 19-15,-17 17 32,0-18-17,17 18-15,0 0 16,-35-35-1,18 35 1,-35-18 15,-1 0-15,36 18 0,-36-17-1,-52-1 16,52 1-15,18 17 0,-53 0-1,18 0 1,53 0-16,0 0 0,17 0 16,-17 0-16,-1 0 15,19 0 1,-18 0-1,-18 0 1,0 0 15,-35 0-15,-1 0 0,1 0-1,18 0 1,-19 0-1,-34 0 1,52 0 0,-123 0-1,18 0 1,-18 0 0,-18 0-1,-17 0 1,53 0-1,70 0 1,35 0 15,1 0-15,52 0-16,0 0 16,-35 0-1,36 0-15,-36-18 16,-18 18-1,-17-18 1,35 18 0,0-17-1,36 17 17,-19-18 14,19 18-30,-19 0-16,1 0 31,-18 0-15,36 0 15</inkml:trace>
</inkml:ink>
</file>

<file path=ppt/ink/ink16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3:43.24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9895 4286 0,'89'0'110,"175"-70"-95,-123 52-15,-17 0 16,-1 1-16,-35 17 16,89-18-1,-142 18 1,18 0-16,70 0 15,-17-17 17,0 17-17,18 0 1,-36 0 0,-53 0-16,0 0 15,1 0 1,17 0-1,52 0 1,-52 0 0,-17 0-16,-1 0 15,0 0 1,71 0 0,-71 0-16,-17 0 15,70 0 16,-70 0-31,-1 0 47,19 0-15,-19 0-17,1 0-15,0 0 16,-1 0 15,1 0 47,-1 0 0</inkml:trace>
</inkml:ink>
</file>

<file path=ppt/ink/ink16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3:47.41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7144 5256 0,'53'-17'94,"211"-36"-47,-193 53-47,35-18 15,35 18 1,-71-17-16,1 17 16,52 0-1,-17 0-15,-53 0 16,35 0-1,-52 0-15,-1 0 16,-18 0-16,19 0 0,-19 0 16,1 0-1,0 0 1,-1 0 31,1 0-16,35 0-31,35 0 16,-17 0-1,264 0 1,-265 0 0,107 17-1,-142 1-15,0-18 16,-17 0-1,-18 17 282</inkml:trace>
</inkml:ink>
</file>

<file path=ppt/ink/ink16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3:50.32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8696 6350 0,'35'0'94,"159"0"-78,53 0-1,35 0 1,-88 0-1,-105 0 1,-72 0-16,1 0 16,35 18-1,-36-18-15,19 17 16,70-17 0,-71 0-1,53 0 1,-70 18-1,-1-18 17,1 0-32,0 0 15,-1 0-15,1 0 16,88 0 15,-53 0-31,0 0 16,52 0-1,-52 0-15,0 0 16,88 0 15,-123 0 47,0 0-31,17 0-31,-17 0 15</inkml:trace>
</inkml:ink>
</file>

<file path=ppt/ink/ink16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3:53.59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6279 7355 0,'36'0'31,"175"0"-16,107 0 17,35 0-17,-212 0-15,-18 36 16,89-36 0,-142 17-16,19 1 15,-54-18 1,-17 0-16,-1 0 15,1 0-15,0 0 16,52 0 0,-35 0-16,-17 0 15,35 0 1,17 0 0,-17 0-1,36 18 1,-54-18 15,18 0-31,17 0 31,-17 0-31,0 0 0,0 0 16,-18 0-16,1 0 16,-19 0-1,19 0 1,-19 0-1,1 0 1,17 0-16,18 0 31,-18 0-15,-17-18 0,0 18 15,-1 0 31,1-18-15,-1 18 16,1 0 15</inkml:trace>
</inkml:ink>
</file>

<file path=ppt/ink/ink16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3:56.67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5556 8308 0,'18'0'15,"0"0"1,-1 0-16,1 0 31,35-18 0,-36 18-31,1 0 16,53 0 0,-19 0-16,1 0 15,124 0 1,-71 0-16,-18 0 15,159 0 17,-177 0-32,19 0 15,105 0 1,-124 0-16,-17 0 16,70 0-1,-70 0-15,88 0 31,-123 0-31,0 0 16,-1 0 0,1 0 15,0 0-15,-1 0 30,1 0 1,0 0 63,-1 0-95,1 0-15,0 0 16,-1 0 0,1 0-16,-1 18 62,19 0 1,-19-1 187,-34 1-219,-54 17-16,-17-17 1,-18 17 0,18-35-1,17 18 1,18-18 0,36 0-16,-18 17 15,-1-17-15,19 0 16,-1 0-16,0 0 15,-35 0 17,1 0-32,16 0 15,-140 0 1,52 0 0,1 0-1,-124 0 16,176 0-15,54 0-16,-1 0 16,-17 0-1,0 0-15,17 0 16,-70 0 0,35 0-16,0 0 0,0 0 15,-18 0 16,1 0-31,35 0 0,-36 0 32</inkml:trace>
</inkml:ink>
</file>

<file path=ppt/ink/ink16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4:00.16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11677 9543 0,'18'0'62,"17"0"-46,53-18 0,-35 0-16,123 18 31,-105-17-31,-18 17 16,88 0-1,-106 0 1,18 0-1,-35 0 1,-1 0 15,36 0-15,18 0-16,-53 0 16,-1 0-16,18 0 31,36 0 0,-53 0-31,-1 0 16,19 0 15,69 0-15,-69 0-16,-1 0 15,71 0 16,-89 0-15,1 0 15,0 0 1,17 0-17,-17 0-15,17 0 16,18 0 15,-53 17-31,17-17 47,36 0-31,-35 0-1,0 0 1,-1 0-16,1 0 15,0 0 1,-1 0 15,1 18-15,-1-18 31,1 0 0,0 0-16,-1 0 31,1 0-46,0 0-16,-1 0 31</inkml:trace>
</inkml:ink>
</file>

<file path=ppt/ink/ink16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4:03.54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6121 10442 0,'229'-17'110,"0"17"-79,71 0-15,-18 0-1,-35 0 1,-53 0-1,18 0 1,-88 0 0,34 0-1,-105 0-15,71 0 16,-89 0-16,18 0 16,53 0-1,-36 0 1,-17 0-1,18 0 1,-1 0 15,36 0-15,35 0 0,-17 0-1,-18 0 1,-54 0-1,1 0 1,-17 0-16,34 0 16,36 0-1,-18 0 1,-35 0 0,-18 0 15,-17 0 0,0 0-31,-1 0 31,1 0-31,17 0 47,18 0-31,-35 0-1,35 0 1,-53-18-16,17 18 16,1 0 15,17 0-15,-17 0-1,0 0 1,-1 0 31,1 0-32,-1 0 1,1 0 15</inkml:trace>
</inkml:ink>
</file>

<file path=ppt/ink/ink16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4:05.94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5697 11465 0,'18'0'47,"53"0"-31,-1 0-1,-17 0 1,70 0 0,54 0-1,35 0 1,-1 0 0,-105 0-16,-35 0 15,70 0 1,-106 0-16,0 0 15,36 0 17,-54-17-17,1 17 1,35 0 0,0 0-1,17-18 16,-52 18 1,0 0 61</inkml:trace>
</inkml:ink>
</file>

<file path=ppt/ink/ink16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4:07.54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5592 12471 0,'17'0'93,"1"0"-77,17 0-16,18 0 0,141 0 31,-18 0-15,-34 0-16,334-18 31,-176 18-15,-159 0-1,0 0 1,-18 0-16,36 0 16,-88 0-16,-18 0 15,-1 0 1,-16 0-16,-1 0 0,18 0 16,0 0-1,0 0-15,0 0 0,123 0 16,-52 0 15,-72 0-15,19 0-1,-36 0-15,-17 0 16,35 0 0,-18 0-16,-17 0 15,52 0 32,-52 0-47,0 0 0,-1 0 16,71 0 15,-35 0-31,-17 0 16,17 0-1,-36 0 1</inkml:trace>
</inkml:ink>
</file>

<file path=ppt/ink/ink1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9:00.82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9472 11359 0,'88'-17'203,"159"17"-187,-106 0-16,0 0 15,230 0 1,-301 0 0,72 0-1,-90 0-15,-16 0 16,140 0 15,-158 0-31,17 0 16,36 0-1,-19 0-15,-16 0 16,52 0 0,-17 0 15,-36 0-31,53 0 15,-53 0-15,-17 0 16,17 0-16,18 0 31,0 0-31,-18 0 16,36-18 0,-36 1-16,18 17 15,106-18 1,-124 18-16,-17 0 15,35 0 1,-36 0-16,19 0 16,122-18 15,-87 18-31,17 0 31,-53 0-31,18 0 16,88 0 15,36 0-15,-142 0-16,18 0 15,-35 0 1,35 0 0,52 0-1,-16 0 1,-37 0-16,-16 0 15,17 0-15,0 0 16,-1 0 0,-34 0-16,35 0 47,-35 0-32,17 0-15,-17 0 31,123 0-15,-106 0 0,-17 0-1</inkml:trace>
</inkml:ink>
</file>

<file path=ppt/ink/ink17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4:10.24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10478 13476 0,'70'0'187,"124"18"-156,88 35-31,-17-18 32,-159-17-32,-36-1 15,-17-17 1,-35 0 0</inkml:trace>
</inkml:ink>
</file>

<file path=ppt/ink/ink17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4:14.85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3422 14517 0,'-18'-18'47,"71"18"-16,18 0-15,-36 0-16,18 0 15,106 0 1,-53 0-1,-18 0-15,53 0 16,212 0 15,-248 0-31,-16 0 0,16 0 16,19 0 0,-71 0-16,0 0 15,35 0 1,-53 0-16,-17 0 15,52 0 1,-52 0 0,17 0 31,18 0-16,-17 0-31,34 0 15,-35 0 1,1 0 0,-19 0 15,1 0 31,0 0-30,-1 0-17</inkml:trace>
</inkml:ink>
</file>

<file path=ppt/ink/ink17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4:16.91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9596 15593 0,'0'0'0,"17"0"31,1 0 1,35 0-17,0 0 17,0 0-17,17 0 1,54 0-1,-19 0 1,37 0-16,-54 0 16,106 0-1,-106 0-15,0 0 16,71 0 0,-106 0-1,35 0-15,0 17 0,0-17 0,283 18 47,-265-18-47,52 53 16,125-18-1,-160-17-15,-52-18 16,87 18 0,-16 17-1,-90-35-15,37 17 16,87 19-1,-52-19-15,-36-17 0,0 0 16,18 18 0,-36 0-16,-17-18 15,88 35 1,-35-17 0,-88-18 15,35 0-31,-18 0 0,-17 17 31</inkml:trace>
</inkml:ink>
</file>

<file path=ppt/ink/ink17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25T07:34:13.16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15558 1023 0,'17'0'94,"124"0"-78,230 0-1,-89 0 16,-141 0-31,-53 0 16,159 0 0,-159 0-16,36 0 15,70 0 1,-35 0 0,-1 0-1,-34 0 1,-36 0-1,-35 0 1,-18 0 0,18 0-1,-35 0 1,35 0-16,-18 18 31,18-1-15,70 1-1,1 0 1,105-1 0,-123 1-1,-36 0 1,-17-18 0,0 0-1,-17 0 1,52 0-1,0 0 1,-53 0 0,1 0 15,105 35-15,-124-35-1,1 0 173,-18 17-173,18 89 17,-18-70-17,0-19 1,0 18 31,-36-35-32,1 0-15,17 0 16,-17 0 0,0 0-1,-18 0 1,0 0-1,-18 0 1,19 0 0,-54 0-1,-35 0 17,-71 0-17,0 18 1,-17-18-1,123 0-15,0 0 16,-70 0 0,123 0-16,0 0 15,-70 0 1,52 0 0,-35-18-1,0 1 1,-52-18-1,17 35 1,-1-36 0,37 19 15,52 17-15,-18-18-1,36 18 1,-36 0-1,54-18 1,-1 18 15,-35-17 32,-229 17-32,123 0-15,89 0-1,34 0-15,19 0 16,-1 0 0,-17 0-1,-1 0 1,-16 0-1,-19 0 1,53 0 15,1 0-15,-1 0 0,0 0-1,1 0-15,-1 17 16,-17 1-1,0 0-15,35-1 32,-36-17 343,-105 0-360,-370-70 1,228 34 0,54 1 15,88 18-16,18-1 1,52 18 0,0 0-1,-17 0 17,53 0-32,0 0 15,-71 0 1,53 0-16,18 0 15,-1 0 1,1 0 0,17 0 46,-34 0-46,16 0-1,19 0 1,-19 18 93,-34 34-93,-18 1 0,35 0-1,0-17 1,35-19 0,18 1 77,0-1-46,0 1-16,0 17-15,18-35 0,-1 18-1,19-18 1,-1 18-16,-17-18 16,105 0-1,1 0 1,70 0-1,70 0 1,18 0 0,1 0-1,-1 0 17,106 0-17,-229 0 16,-106 0-31,17 0 16,18 17 0,-35-17-16,-18 0 15,248 0 1,-19 0 0,-52 0-1,-36 0 1,-87 0-1,-54 0 1,0 0 0,-17 0-1,52 0 1,-34 0-16,-1 0 31,18 0-15,-36 0-1,1 0 1</inkml:trace>
</inkml:ink>
</file>

<file path=ppt/ink/ink17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4:27.00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9155 6756 0,'17'0'109,"1"0"-62,0-18-31,-1 18-1,18 0 1,1 0-16,-1 0 15,124 0 1,-18 0 0,-35 0-1,-18 0 1,0 0 0,0 0-1,18 0 1,35 0-1,18 0 1,17 0 15,18 0-15,-141 0 0,18-18-1,-1 18 1,19 0-1,-1 0 1,0 0 0,0 0-1,0 0 1,18 0 0,0 0-1,-18 0 1,36 0-1,-71 0-15,-18 0 16,106 0 15,-70 0-15,34 0 0,-52 18-1,18-18 1,-1 18-1,-17-18 1,36 17 15,-72-17-15,1 0-16,-1 0 47</inkml:trace>
</inkml:ink>
</file>

<file path=ppt/ink/ink17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6-02T10:01:22.70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13811 5944 0,'53'0'250,"0"0"-250,18 0 15,34 0 1,72 0 15,-89 0-15,36 0-1,-54 0 1,-35 0 0,36 0-16,-36 0 15,18 0 1,88 0 0,-53 18-1,18-18 1,-35 0-1,35 0 1,-53 0 0,17 0-1,36 0 17,-53 0-17,0 0 1,17 0-1,-17 0 1,53 0 0,-53 0-1,53 0 1,-53 0 0,-18 0-1,0 0 1,36 18-1,-36-1 1,18 1 0,18 17 15,-1-17-31,1-18 31,-18 17-15,-18-17-1,35 18 1,-17-18 0,18 18-1,-36-18 1,53 0 0,-52 0-1,-1 0 1,0 0-1,1 0 17,-19 0-17,1 0 1,52 0 0,-34 17 15,-1-17-31,18 0 15,-18 0 1,18 0 0,-35 0-1,-1 0 1,36 0 0,-35 0-1,-1 0 1,1 0 15,0 0-31,-1 0 16,1 0 31,17 0-16,-35-17 141,0-1-141,0 0-15,0-17 15,0 17-16,-17 1 1,17-1 0,-18 1-1,18-1 1,-18 18 0,1-18-1,-1 1 1,18-1-1,-18 18 1,18-18 0,0 1 15,-17 17-15,17-18-1,-18 18 1,-17 0 15,35-18 0,-18 18-15,1-17 0,-1-1 15,0-17-31,1 35 15,-54-18 1,36 18 0,-53 0-1,-18 0 1,-70 0 15,87 53-15,-17-53-1,18 0-15,-53 0 16,0 18 0,-53-18-1,106 0 1,-71 0 0,36 0-1,52 17 1,-52-17-1,52 18 1,-35 0 0,36-1-1,-1-17 17,18 0-17,0 0 1,0 0-1,36 0 1,-36-17 0,35 17-1,-17 0 1,17 0 0,1 0-1,-19 0 1,19 0-1,-1 0 1,-35 0 0,0 0-1,36 0-15,-19 0 16,-34 0 15,-1 0-15,36 0-1,-71-18 1,71 18 0,-53 0-1,52 0 17,19 0-32,-1 0 15,0 0 1,1-18-1,-19 18 17,19 0-17,-1 0 1,-17 0 15,17 0-15,-17 0-1,0 0 1,17 0 0,0 0-1,1 0 17,-1 0-1,1 0 0</inkml:trace>
</inkml:ink>
</file>

<file path=ppt/ink/ink17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6-02T10:01:40.76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11359 9737 0,'36'0'296,"-1"0"-296,18 0 16,17 17 0,1-17-1,-18 18 1,18-18 0,-54 0-1,71 0 16,-52 0-15,-1 0 0,0 0-16,53-18 15,-35 18 1,35 0 0,-35 0-1,53 0 1,-53 18-1,18-18 1,17 0 0,-35 18-1,53-18 1,-36 0 0,-35 0-1,71-18 1,18 18 15,17-18-15,-71 18-1,72 0 1,-72 0 0,54 0-1,-72 0 1,37 0-1,-19-17 1,36 17 0,-35 0-1,-18 0 1,70-18 0,-105 18-1,105 0 16,-70 0-15,35-18 0,0 18-1,1 0 1,-36 0 0,-1 0-1,1 0 1,-17 0-1,17 0 1,70 0 0,-70 0-1,53-17 1,-36 17 0,1 0-1,17 0 16,-17 0-15,-18 0 0,0 0-1,-1 17 1,-16-17 0,-1 0-1,0 0 1,18 0-1,0 0 1,-18 0 0,1 0-1,17 0 1,-18 0 15,35 0-31,-52 0 16,0 18 15,-1-18-15,1 0-1,-18 18 1,18-18 0,-1 0-1,1 0 1,17 0-1,-17 0 1,-1 0 0,-17 17-1,18-17 32,-18 18-31,18-18-1,-18 18 1,17-18 0,-17 17-1,0 18 32,0-17 16,-17-18 15,-1 0-47,0 0 32,1 0-17,-19 0-14</inkml:trace>
</inkml:ink>
</file>

<file path=ppt/ink/ink17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6-02T10:01:45.84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19297 10389 0,'18'18'234,"17"-18"-218,18 0-1,17 0 1,1 0-1,-36 0 1,-17 0 0,17 0-1,-17 18 1,17-18 0,0 0-1,53 17 1,-52-17-1,17 0 17,-36 0-32,19 0 15,-1 0 1,0 0 0,-17 18-1,52 0 1,-52-18-1,35 35 1,0-18 0,0-17-1,17 0 1,1 0 0,-18 18-1,-18-18 1,0 0 31,-17 0-32,0 0 1,-1 0 15,1 0 219,35 0-234,-36 0-16,1 0 15,17 0 1,1 0 0,-19 0-1,19 0 1,-19 0 15,-17-18-31,18 18 16,-1 0-1,-17-17 17,18 17-32,0 0 31,-1 0 0</inkml:trace>
</inkml:ink>
</file>

<file path=ppt/ink/ink17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6-02T10:01:49.22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10407 11042 0,'53'0'234,"-35"0"-218,34 0 0,1 0-1,18 18-15,-1-18 16,1 0-1,17 0 1,0 0 0,1 0-1,-1-18 1,18 18 0,-18 0-1,-35 0 1,70 0-1,-52 0 17,52 18-17,-52-18 1,17 0 0,18 0-1,-18 0 1,35 0-1,-52 0 1,0 0 0,-1 0-1,1 0 1,35 0 0,-18 0-1,35 0 1,-17 0-1,-18 0 17,0 0-17,-35 0 1,18 17 0,-18-17-1,0 0 1,-36 0-1,19 0 1,-19 0 0,19 0-1,-1 0 1,-18 0 0,36 0-1,18 0 1,-36 0 15,18 0-15,18 0-1,-54 0 1,36 0 0,0 0-1,-18 0 1,36 0-1,-53 0 1,35 18 0,-36-18-1,18 17 1,18-17 0,-35 0-1,53 0 1,-36 0-1,0 0 17,18 0-17,-35 0 1,17 0 0,0 0 15,-17 0-16,17 0 17,-17 0-1,-1 0 0</inkml:trace>
</inkml:ink>
</file>

<file path=ppt/ink/ink17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6-02T10:01:56.42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12929 11677 0,'18'0'265,"0"0"-265,70 0 16,-18 0 0,36 0 15,-35 0-15,-18 0-1,0 0-15,17-18 16,18 18-1,18-17 1,-18 17 0,-17 0-1,-18 0 1,17 0 0,-52 0-16,17 0 15,1-18 1,52 18-1,-71 0 1,36 0 15,-17 0-15,34 0 0,-35 0-1,18 0 1,18 0-1,-18 0 1,17 0 0,-17 0-1,53 0 1,-53 0 0,53 0-1,-36 0 1,-34 0-1,52 0 1,-35 0 15,17 0-15,-17 0 0,0 0-1,71 0 1,-54 0-1,54-18 1,-36 18 0,-53 0-1,36-17 1,-54 17 0,54 0-1,-36 0 1,18 0-1,18 0 1,-36 0 15,53 0-15,-53 0 0,36 0-1,0 0 1,-19 0-1,54 17 1,-70-17 0,87 0-1,-70 0 1,18 0 0,-1 0-1,-17 0 1,0 0-1,0 18 1,-18-18 15,18 0-15,35 0 0,-70 0-1,52 0 1,1 0-1,-36 0 1,71 0 0,-71 18-1,18-18 1,0 0 0,-18 0-1,-17 0 1,17 0-1,1 0 1,-1 0 0,0 0 15,0 0 0,-17 0-31,0 0 31,17 0-31,0 0 16,1 0 0,-19 0 15,1 0-31,0 0 16,17 0-1,-18 0 1,1 0-1,17 0 1,1 0 15,-19 0-31,1 0 16,0 0 0,-1 0 15,1 0-16,-1 0 17,-17 17 61,-17-17 48</inkml:trace>
</inkml:ink>
</file>

<file path=ppt/ink/ink1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25T07:10:18.12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19262 11748 0,'-18'-18'78,"53"18"-31,106-18-16,-105 18-31,17 0 16,88 0-1,-35 0 1,17 0-1,-70 0-15,0 0 16,106 0 0,-71 0-1,18 0 1,-36 0 0,-17 0-1,0 0 1,35 0-1,0 0 1,-17 0 0,-18 0-1,-18 0-15,0 0 16,-17 0 0,0 0-1,-1 0 1,1 0-1</inkml:trace>
</inkml:ink>
</file>

<file path=ppt/ink/ink18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6-02T10:02:00.38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8484 12982 0,'88'0'187,"18"0"-171,-17-17-16,69 17 15,-17 0 1,-35-18 0,-53 18-16,71 0 15,-19 0 1,54-18 0,-53 18-1,35 0 1,-17 0-1,-36 0 1,35 0 0,-52 0 15,70 0-15,-70 0-1,87 0 1,-34 0-1,52 0 1,-52 0 0,70 0-1,-89-17 1,37 17 0,-1-18-1,-18 0 1,1 18-1,-89 0 1,0 0 15,0 0-15,1 0 0,17 0-1,-36 0 1,54 0-1,-36 0 1,0 0 0,18 0-1,18 18 1,17 0 0,0-18-1,-17 17 1,35-17-1,-71 18 1,88 0 0,-70-18 15,18 17-15,-18-17-1,0 0 1,35 0-1,-70 0 1,52 0 0,1 0-1,-18 0 1,17 0 0,1 0-1,-1 0 1,1 0-1,17-17 1,-70 17 0,35 0 15,-18 0-15,-18 0-1,19 0 1,-19 0-1,54 0 1,-53 0 0,17 0-1,0 0 1,18 0 0,-18 17-1,18-17 1,18 0-1,-36 0 1,18 0 15,-35 0-15,17 0 0,-17 0-1,-1 0 1,1 0-1,-1 0 1,1 0 15,0 0 1,17 0-17,-17 0 16,-1 0-15,1 0-16,0 18 31,34-18-15,1 0 0,-35 0-1,0 0 1,-1 0 31,1 0-16,0 0 0,-18 18 0,-18-18 79</inkml:trace>
</inkml:ink>
</file>

<file path=ppt/ink/ink18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6-02T10:02:05.83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12700 13688 0,'18'0'281,"52"0"-265,-35 0-16,18 17 16,53-17-1,-18 0 1,54 0-1,-37 0 1,36 0 0,-88 18-1,0-18 17,-17 0-32,34 0 15,-35 0 1,36 0-1,17 0 1,-35 0 0,-18 0-1,36 0 1,-36 0 0,-17 0-1,17 0 1,0 0-1,1 0 1,-1 0 0,0 0 15,18 0-15,-18 0-1,18 0 1,-35 0-1,53 0 1,-54 0 0,1 0-1,52 0 1,1 0 0,-1 0-1,1 0 1,17 0-1,-35 0 1,0 0 0,18 0-1,-1 0 17,1 0-17,-1 0 1,-17 0-1,-35 0 1,17 0 0,-17 0-1,35 0 1,-36 0 0,19 0-1,-19 0 1,1 0-1,35 0 1,-18 0 0,-17 0 15,17 0-15,-17 0-1,17 0 1,0 0-1,0 0 1,1 0 0,-19 0-1,54 0 1,-18 0 0,-36 0-1,36 0 1,-35 0-1,17 0 1,1 0 15,-19 0-31,36 0 16,-35 0 0,17 0-1,-17 0-15,17 0 16,0 0-1,1 0 1,-19 0 0,1 0-1,-1 0 1,1 0 0,0 0 46,105-18 360,36-17-406,-53 0-16,70 17 15,-17 1 1,35 17-1,-106 0 1,53 0 0,0 17 15,-52-17-15,87 35-1,-88-17 1,0-18-1,-52 18 1,52-18 0,-35 17-1,35-17 1,-53 0-16,53 0 16,1 0-1,-1 0 1,-53 0-1,18 0 1,0 18 0,17 0 15,1-1-15,17-17-1,-17 0 1,35 0-1,-53 0 1,123 0 0,-70 0-1,17 0 1,1 0 0,-1 0-1,-52 0 1,-18-17-1,17-1 1,-17 18 0,0-18 15,0 18-15,17-17-1,36 17 1,-35-18-1,17 18 1,-53 0 0,18 0-1,-35 0 1,17 0 0,-17 0-1,-1 0 1,1 0-1,0 0 17</inkml:trace>
</inkml:ink>
</file>

<file path=ppt/ink/ink18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6-02T10:02:19.61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10037 15487 0,'17'0'250,"18"0"-250,-17 0 15,35 18 1,-35-18-16,35 0 15,-18 0 1,53 0 0,-35 0-1,-18 0 1,71 0 0,-53 0-1,70-18 1,-70 18-1,71 18 1,-71-18 0,17 0-1,1 0 1,-1 0 0,-17 0 15,0 0-16,18 0 1,-18 0 0,53 0-1,-71 0 1,18 0 0,53 0-1,-53 0 1,52 0-1,-34 0 1,17 0 0,0 0-1,-35 0 1,53 17 15,-35-17-15,17 0-1,-53 0 1,18 0 0,0 0-1,-35 0 1,70 18 0,-18-18-1,36 0 1,-71 0-1,36 0 1,52 0 0,-105 0-1,88 0 1,-36 35 15,36-35-15,-70 0-1,69 0 1,-52 0 0,0 0-1,35 0 1,-52 0 0,52 0-1,-53 0 1,18 0-1,35 0 1,-70 0 0,35 0-1,17 0 17,-52 0-32,70-17 31,0 17-16,-52 0-15,34 0 16,18 0 0,36 0-1,-54 0 1,-17 0 0,0 0-16,18 0 15,-18 0 1,35-18-1,35 18 1,-52-18 0,0 1-1,17 17 1,35 0 0,-70 0 15,18 0-16,-36 0 1,18 0 0,-18 0-1,0 0 1,54 0 0,-72 0-1,71 0 1,-70 0-1,35 0 1,-18 0 0,18 0-1,-18 0 1,1 0 0,52 0 15,-70 0-16,52 0 1,1 0 0,-36 0-1,53 0 1,-17 0 0,-1 0-1,1 0 1,-18 0-1,0 0 1,17 0 0,-17-18-1,0 18 1,35-18 15,-70 18-15,17 0-1,-17 0 1,17 0 0,0 0-1,-17 0 1,17 0 0,-17 0-1,35 0 1,-36 0 15,36 0-15,-17 0-1,17 0 1,-36 0-16,1 0 16,17 0 15,0 0-16,18 0 1,-17 0 0,-19 0-1,1 0 1,0 0 0,-1 0-1,36 0 1,-35 0 15,-1 0 16</inkml:trace>
</inkml:ink>
</file>

<file path=ppt/ink/ink18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6-02T10:02:26.90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16545 16157 0,'36'0'203,"-1"0"-203,18 0 0,17 0 16,1 18 0,70-1 15,-18 1-16,-34 0 1,-36-18-16,52 17 16,1-17-1,0 0 1,-18 0 0,-17 0-1,-1 0 1,-17 0-1,53 0 1,-71 0 0,36 0-1,0 0 1,-36 18 15,18-18-15,-18 18-1,53-18 1,18 35 0,-53-35-1,0 18 1,53-18 0,-53 17-1,17-17 1,54 0-1,-36 0 1,18 0 0,-53 0-1,-1 0 1,-16 0 0,17 0 15,0 0-16,0 18 1,35-18 0,-53 0-1,53 0 1,-53 18 0,18-18-1,53 0 1,-18 17-1,89-17 1,-71 18 0,70-18-1,-105 0 1,-1 0 0,1 0 15,-54 0-16,19 0 1,-19 0 0,19 0-1,-19 0 1,1 0 0,-1-18-1,19 1 1,-1 17 15,0 0-15,18 0-1,0 0 1,71-18 15,-54 18-15,71-18-1,-35-35 1,0 36 0,-53 17-1,17 0 1,-34 0 0,34 0 15,-35 0-16,1 0 1,-19 0 0,19 0-1,-19 0-15,19 0 32,-1 0-17,0 0 1,0 0-1,-17 0 1,17 0 0,1 0-1,17 0 1,-18 0 0,35 0-1,-52 0 1,35 0-1,-18 0 1,18 0 0,0 0-1,-18 0 1,-17 0 15,0 0-15,-1 0-1,1 0 1,-1 0 15,1 0 1,-36 0 124,1 0-141,-18 0-15,17 0 16,-17 0 0,-36 0-1,18 0 1,18 0-16,-36 0 16,1-18-1,-18 0 1,52 18-1,-17 0 1,36-17 0,-54 17-1,36-18 1,0 18 0,-36-18 15,36 18-16,0 0 1,17-17 0,-35 17-1,18 0 1,-1-18 0,1 1-1,0 17 1,-18-18-1,18 18 1,17 0 0,-53 0-1,19 0 1,-1 0 0,-18 0-1,1 0 16,-1 0-15,18 0 0,0-18-1,0 18 1,0-17 0,18 17-1,-18 0 1,18-18-1,17 18 1,1 0 0,-19 0-1,-34-18 1,52 18 0,-52-35 15,-1 35-16,18 0 1,-35 0 0,35-18-1,-35 18 1,0-17 0,-1 17-1,-16-18 1,34 18-1,-70-17 1,53 17 0,-18 0-1,71 0 1,-71 0 0,88 0 15,-52 0-16,-1 0 1,53 0 0,-52-18-1,52 18 1,-35-18 0,18 18-1,-36 0 1,36 0-1,0 0 1,0 0 0,-18 0-1,0 0 1,-53 18 0,71 0 15,-54-18-16,19 17 1,-1 1 0,1-18-1,17 17 1,-53-17 0,53 36-1,-70-19 1,52 1-1,-52 0 1,52-1 0,-17 1-1,-18 0 1,35-18 0,19 17-1,34-17 16,-35 0-15,0 0 0,53 18-1,-35-18 1,17 0 0,1 0-1,-1 0 1,0 0-1,-17 17 17,17-17-32,-17 0 15,0 0 1,17 0 0,1 0-1,-1 0 16,0 0-15,1 0 0,-19 0-1,-17 0 1,18 0 0,17 0-1,1 0 1,-1 0 15,1 0 0,-19 0 1,36 18 30,18 0-15,0-18-31,17 17-1,-18-17-15,19 18 16,-19-18-1,89 0 1,-53-18 0,71 1-1,-19 17 1,89 0 0,-88 0-1,71 0 16,17 35-15,-88 0 0,-1-17-1,-16-18 1,-19 18 0,71 35-1,-70-53 1,70 17-1,-53 1 1,18-18 0,-71 0-1,18 0 1,0 17 0,-18-17-1,36 18 16,-36-18-15,18 0 0,18 0-1,-1 0 1,54 0 0,-54 0-1,36 0 1,-71 0-1,71-18 1,-53 18 0,-35 0-1,70-17 1,-53 17 0,18-18 15,18 18-16,17-53 1,0 53 0,0-17-1,71 17 1,-88 0 0,70-18-1,-88 18 1,17 0-1,-35-18 1,-17 18 0,53 0-1,-54-17 17,1 17-17,0 0 16,17 0-15,-18 0 15,19 0-15,-19 0 15,1 0 0,-18 17 16,-18-17-15,-35 0-32,-70 0 31,17-17-16,-70-19 1,123 36-16,-88-17 16,53-1-1,-89 0 1,71 18 0,18-17-1,-71 17 1,71-18-1,-18 18 1,18 0 0,18 0-1,-1 0 1,18 0 0,18-17-1,-18 17 1,18 0-1,-18-18 1,17 18 0,19 0-1,-36-18 1,18 18 0,17 0-1,-35 0 1,-35 0-1,70 0 1,-105 0 0,17 18-1,0-18 1,0 18 0,36-18-1,34 0 16,19 0-15,-1 0 0,1 0 15</inkml:trace>
</inkml:ink>
</file>

<file path=ppt/ink/ink18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5:14.94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11024 15628 0,'177'18'156,"34"-18"-140,-87 0-16,-18 17 15,105 19 1,-17-19-1,-70-17 1,-54 0-16,-17 18 16,35 0-1,-35-18-15,-17 0 16,52 0 0,-53 0-16,-17 0 15,105 17 32,-87-17-47,-1 0 16,-18 0-1,19 0-15,-19 0 16,1 0-16,17 0 16,18 0-16,-35 0 15,17 0-15,0 0 16,36 0-1,-36 0-15,1 0 0,-1 0 16,35 0-16,19 0 31,-19 0-15,-35 0 0,54 0-1,-54 0-15,0 18 16,0-18-16,36 0 47,-53 0-47,-1 0 47</inkml:trace>
</inkml:ink>
</file>

<file path=ppt/ink/ink18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5:16.87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7267 6579 0,'0'0'0,"18"0"16,52 0 15,-34 0-15,17 0-16,17-17 31,-35-1-31,-17 18 0,35 0 31,-18-18-31,1 18 16,69 0 0,-16-17-16,-54 17 15,229-18 1,-211 18-16,0 0 15,71 0 1,-1 0 0,1 0-1,-1 0 1,-35 0 0,-70 0-1,17 0-15,36 0 16,-36 0-1,-17 0-15,-1 0 16,19 0 15,-19 0 126,1 0-126,0 0 0,-1 0 0,19 0-15,-1 0-16,-18 0 16,54 0-1,-18 0-15,-18 0 31,-17 0-15</inkml:trace>
</inkml:ink>
</file>

<file path=ppt/ink/ink18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5:18.54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12277 6632 0,'141'0'63,"423"0"-32,-352 0-31,158 0 31,-211 0-31,-35 0 0,-54 0 16,89 0 15,-106 0-31,17 0 0,1 0 16,88 0-1,-106 0-15,-1 0 16,37 0 15,-72 0-31,1 0 63,0 0-32,-1 0-31,36 0 31,-35 0-31,105-17 32,-88-1-32,1 18 15,87 0 16,-70-18-15,-18 18-16,-17 0 31</inkml:trace>
</inkml:ink>
</file>

<file path=ppt/ink/ink18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5:20.24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18397 6491 0,'18'0'110,"17"0"-95,36 0-15,52 0 16,301 35-1,-248-17-15,0 17 16,1-17-16,-18 0 16,105 17-1,-87 0 1,-72-17 0,-34-18-1,35 0 16,-53 0-31,17 0 0,54 0 32,-36 0-32,-35 0 15,53 0 1,-89 0-16,1 0 31</inkml:trace>
</inkml:ink>
</file>

<file path=ppt/ink/ink18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6-02T12:56:00.92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3951 4286 0,'18'0'250,"-1"0"-234,19 0 0,-1 0-1,0 0-15,1-17 16,16 17 0,19 0-1,-53 0 1,35 0-1,-36 0 1,54 0 0,-36 0-1,-35 17 1,35-17 0,18 18-1,0 0 1,-18-1-1,1-17 17,34 18-17,-52-18 1,35 0 0,0 0-1,0 0 1,-18 0-1,18 0 1,-36 17 0,36-17-1,-17 0 1,-1 0 0,0 0-1,18 0 1,-35 0-1,17 18 1,0-18 31,-17 0-31,17 0-1,1 0 1,-19 0-1,18 0 1,-17 0 0,17 0 15,-17 0-15,0 0-1,-1 0 1,1 0 31,0 0 0,-18 35-16,17-35-16,1 0 17,-18 18-32,0 0 125</inkml:trace>
</inkml:ink>
</file>

<file path=ppt/ink/ink18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6-02T12:56:08.14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4110 2787 0,'18'0'203,"-1"0"-203,71 0 31,-17 0-15,-1 0 0,19 0-1,-54 0 1,71 0-1,-53 0 1,17 0 0,-52 18-1,17-18 1,0 0 0,36 17-1,-18 1 1,17-18-1,-17 18 1,0-18 15,35 0-15,-70 0-16,53 0 16,17 0-1,0 0 1,88 0-1,-34 0 1,-54 0 0,0 17-1,18 1 1,-18 17 0,-17-17-1,-1-1 1,-17-17-1,0 0 17,0 0-17,35 0 1,-53 0 0,54 0-1,-54 0 1,-18 0-1,36 0 1,-35 0 0,35 0-1,-35 0 1,52 18 0,1-18-1,-36 0 1,88 0-1,-87 0 17,34 0-17,-35-18 1,18 18 0,-35 0-1,17 0 16,-17 0-15,0 0 0,-36-17 202,-53 17-218,1 0 16,-54-18 0,-17 18-1,-53 0 1,88 0 0,-35-18-1,106 18 1,-71-17-1,71 17 1,0 0 15,-18 0-15,0 0 0,-71 0-1,54 17 1,-36-17-1,71 0-15,-36 0 16,-17 0 0,17 0-1,36 0 1,-35 0 0,34 0-1,-34-17 1,-18-1-1,17 18 1,-53 0 15,54 0-15,-36 0 0,53 0-1,-35 18 1,53-1-1,-18-17 1,-18 18 0,36-18-1,-71 18 1,36-18 0,17 0-1,-18 17 1,36-17-1,0 18 17,-18-18-17,35 35 1,0-35 0,-17 18-1,35 0 16,-18-1 1,18 1 30,0-1-31,0 1 1,0 0-1,0-1 0,0 19-15,0-1-1,0-17 1,0 87 0,18-69-1,-18-19-15,0 19 16,18-19 0,-18 1-1,0 17 1,17-35-1,1 0 17,-18 18-17,35-18 1,-17 0 15,0 0 0,-1 0 1,18 0-17,-17 0-15,35 0 16,-35-36 0,-1 36-16,19 0 15,16-17 1,54 17-1,-53 0 1,35 0 15,1 0-15,-36 0 0,-1 0-1,-16 0 1,-19 0-1,36 0 1,-17 0 0,16 0-1,1 0 1,0 0 0,-17 0-1,52 0 1,-71 17-1,36-17 1,18 18 15,-53-18-15,17 0 0,-18 0-1,1 18 1,0-18-1,-1 0 1,19 0 15,-19 0-15,1 0 15,0 0 0,-18-18-15,17 18-16,-17-18 31,0 1-15,18 17 0,-18-18 15,17 18-16,-17-17 1,0-1 15,0 0 1,0 1-1,0-1 31,0-35-62,0 35 16,0 1 0,0-1-1,0 1 1,-17 17 15,17-18-15,-18 18 15,-17 0-15,-18 0-1,0 18 1,0-1-1,0-17 1,0 18 15,-17-18-15,-1 17 0,54 1-1,-54 17 1,0-35-1,54 18 1,-1-18-16,-35 0 16,-17 0-1,52 0 1,-17 0 0,-53 0-1,52 0 1,-17 0-1,-17 0 1,17 0 15,18 0-15,-1 0 0,-69-35-1,69 35 1,-52-18-1,70 18 1,-34-18 0,16 18-1,36-17 1,-53 17 0,53-18-1,-17 18 16,17-17 1,0-1 15,0 0 15,0-17-46,0 17-1,17 18-15,19-35 16,-19-18 0,1 18-1,0 0 1,-1-1-1,-17 19 17,18 17-1,-1 0-15,36 0-1,-35 0 1,17 0-1,18 17 1,0 1 0,-18-18-16,18 0 15,-35 35 1,52-17 0,-52-18-1,17 18 1,-17-18-1,17 0 1,36 0 15,-36 17-15,18-17 0,0 0-1,-35 0 1,17 18-1,-17-18 1,17 0 0,0 0-1,0 0 1,1 0 0,-1 0-1,36 0 1,-19 0-1,37 0 1,-36 0 0,-18 0 15,-18 0-15,1 17 15,0-17-16,-18 18-15,35-18 16,-17 0 0,-1 0-1,1 0 1,-18 18 0,18-1 15,-18 19-16,17-36 1,-17 17 15,0 1 16,0 0 16,0-1-32,0 1 0,0-1 16,0 1-16,0 17 1,-17-35 30,17 18-62,0 0 31,-18-18-15,18 17 0,-18-17 15,1 0 0</inkml:trace>
</inkml:ink>
</file>

<file path=ppt/ink/ink1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25T07:10:21.86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25912 7479 0,'17'0'32,"1"0"-17,-1 0 17,1 0-17,0 0 16,-1 0-15,19 0 0,17 18-1,-36-18-15,36 35 16,53-35 0,-71 17-16,36 1 15,35 0 1,88 35-1,-106-53 17,0 35-17,-17-35 1,-1 0 0,-17 18-1,0-18 1,18 17-1,52-17 1,-17 18 0,-71-1-16,0-17 15,18 18 1,-35-18-16,35 0 16,-36 0-1,1 0 1,0 0 15,-1 0-15,-52-18 265,17 1-250,1-1-15,-71 1 15,52-1-15,1 18-1,0 0 1,0 0 15,-1 0-15,-34-18-1,-54 1 1,-52-1 0,-36 0-1,71 18-15,35 0 16,-88-17 0,141 17 15,18 0-16,0 0 1,17 0 0,0 0-1,1-18 142,123 0-142,141-34 1,-53 34-1,-89 0 1,-69 18 0,-19 0-1,1 0 32,53 0-31,-36 0-1,106 0 1,-70 0 0,-1 0-1,36 0 1,-36 0 0,-17 0-1,-35 0 16,17 0 16,-17 0 16,0 0-16</inkml:trace>
</inkml:ink>
</file>

<file path=ppt/ink/ink19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6-02T12:56:10.92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4216 7250 0,'17'0'329,"1"0"-314,0 0-15,-1 0 16,1 0-1,0 0 1,-1 0 0,1 0 15,-1 0-15,1 0-1,0 0 1,-1 0-1,54 0 1,-53 0-16,17 17 16,0-17-1,36 0 1,-54 0-16,19 0 16,16 0-1,37 0 1,-36-17-1,17 17 1,-52-18 0,-1 18 15,1 0-15,0 0-1,-1 0 32,1 0-31,17 0 15,-17 0 0,0 0 0,-1 0 16,1 0-15,-1 0-1</inkml:trace>
</inkml:ink>
</file>

<file path=ppt/ink/ink19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6-02T12:56:14.55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4198 9402 0,'18'0'297,"-1"0"-281,19 0-1,-1 0 1,-17 0-1,-1 0 1,1 0-16,17 0 16,18 0-1,-18 0 17,1 17-17,-1-17 1,0 0-1,0 0 1,1 0 0,-1 18-1,18-18 1,-18 0 0,0 0-1,-17 0 16,0 0-15,35 0 0,-36 0-1,1 0 1,17 0 0,0 0-1,1 0 1,-1 0 15,-17 0-15,-1 0-1,1 0 1,0 0 0,-1 0-1,36 0 1,0 0-1,-35 0 1,-1 0 0,54 0-16,-36 0 15,18 0 17,0 0-17,-18 0 1,36 0-1,17 0 1,-35 0 0,17 0-1,-17 0 1,-35 0 0,17 0-1,18 0 1,-35 0-1,-1 0 17,19 0-17,-19 0 1,1 0 0,0 0-1,-1 0 1,1 0-1,17 0 1,-17 0 0,0 0-1,-1 0 17,1 0-17,17 0 16,-17 0 1</inkml:trace>
</inkml:ink>
</file>

<file path=ppt/ink/ink19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6-02T12:56:28.86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4128 13670 0,'17'0'343,"1"0"-327,17 0-16,18-18 16,0 18 15,0-17-16,-18 17 1,0 0-16,1 0 16,-1-18-1,18 18 1,-36 0 0,1 0-1,0 0 1,35 0-1,-36 0 1,19 0 15,-19 0 1,18 0-32,18 0 15,-35 0 16,0 0-15,-1 0 0,19 0-1,-19 0 1,19 0 0,-19 0-1,18 0 1,1 0-1,-19 0 1,1 0 0,35 0-1,-35 0 1,17 18 15,-18-18-15,19 0-1,-1 0 1,-17 0 0,-1 0-1,1 0 1,0 0 0,-1 0-1,1 0-15,0 0 16,-1 0-1,1 0 1,-1 0 0,1 0-1,0 0 1,-1 0 31,1 0-16,0 0-15,17 0 15,-17 0-15,-1 0-1,1 0 1,-1 0-1,19 17 1,-19-17 0,36 0-1,-35 0 48,0 0-32</inkml:trace>
</inkml:ink>
</file>

<file path=ppt/ink/ink19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5:38.24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8643 4357 0,'35'0'125,"106"0"-109,-17 0-16,282 0 31,-89 0-16,-176 0 1,0 0 0,36 0-16,-19 0 0,-16 0 15,-19 0-15,-17 0 16,17 0 0,230 0-1,-88 0 1,-1 0-1,-140 0-15,-18 0 16,88 0 0,-71 0-1,-52 0-15,-18 0 16,-18 0 0,18 0-16,0 0 0,0 0 0,17 0 31,36 0-31,-35 0 0,-1 0 15,107 0 17,-89 0-32,-35 0 15,141 0 1,-141 0-16,-1 0 16,-34 0-16,17 0 15,71 0 1,-53 0-16,-18 0 15,71 0 1,-53 0-16,18 0 16,52 0-1,-70 17-15,18 1 16,17-18 0,18 0-16,-18 0 15,176 0 16,-175 0-31,16 0 16,213 0 15,-247 0-31,123 0 32,-53 0-17,-71 0-15,36 0 16,18 0-1,-54 0-15,-17 0 16,88 0 0,-106 0-16,18 0 15,18 0 1,52 0 0,-52 0-1,-18 0 16,-18 0-31,-17 0 16,17 0 0,-17 0-1,17 0 1,0 18-16,18-18 0,0 0 16,0 17-16,-18-17 15,-17 0 1,17 0-1,-17 0 32,-1 0-31,1 0 0,17 0-1,-17 0-15,0 0 31,17 0 1,-17 0-1</inkml:trace>
</inkml:ink>
</file>

<file path=ppt/ink/ink19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5:39.86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8502 5115 0,'0'-17'47,"18"17"-32,-1 0 1,18 0-1,1 0-15,123 0 32,229 0-17,-247 0-15,0 0 16,159 0 0,-53 0-1,-142 0-15,-34 0 16,70 0-1,-88 0-15,18 0 16,-1 0-16,1 0 16,70 0-1,35 0 1,-88 0-16,36 0 16,-1 0-16,-17 0 15,106 0 16,-89 0-31,1 0 0,-36 0 16,-35-18-16,35 0 16,106 18-1,-106 0-15,89 0 16,-89 0 0,71 0-1,-71 0-15,18 0 16,17 0-1,-52 0-15,17-17 16,106-19 0,-106 19-1,36 17 1</inkml:trace>
</inkml:ink>
</file>

<file path=ppt/ink/ink19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5:44.17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17921 7320 0,'18'0'78,"123"-18"-62,0 1-16,406-71 31,-353 52-31,-18 36 15,-35 0-15,124-35 32,-124 17-32,18 1 0,-53 17 15,158 0 1,54-18 0,-36 1-1,194 17 16,-282 0-15,-123 0-16,17 0 16,-35 0-16,17 0 0,72 0 31,-72 0-31,18 0 0,-35 0 31,18 0-31,-18 0 16,-18 0-16,106 0 31,-70 0-15,17 0-1,0 0 1,-53 0-16,18 0 16,53 0-1,-35 0-15,17 0 16,53 0-1,-88 17-15,70 1 16,-35-18-16,-35 0 16,0 17-16,71 1 31,-89-18-31,71 18 16,-53-18 15,17 17-31,-34-17 0,34 0 31,-35 0-31,18 0 16,0 0-1,-17 0-15,-1 0 16,0 0 0,0 18-16,1-18 15,-19 0-15,1 0 16,0 0-1,87 0 1,-69 18 0,17-18-1,-36 0-15,1 0 16,17 17 0,18 1-1,0-18 16,-35 0-31,17 0 16,-17 18-16,-1-18 0,1 0 47</inkml:trace>
</inkml:ink>
</file>

<file path=ppt/ink/ink19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5:46.77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18644 8520 0,'71'0'47,"17"0"-32,-17 0-15,-1 0 16,124 0 0,-53 0-16,36 0 15,405 0 17,-459 0-32,18 0 15,159 0 1,-18 0-1,-158 0 1,-1 0-16,-17 0 16,0 0-16,53 0 31,70 0-15,-17-18-1,-1 18 1,-87 0-16,-36 0 15,88 0 1,-105 0-16,0 0 16,70 0-1,-71 0-15,18 0 16,-17 0 0,0 0-16,-18 0 0,17 0 0,-17 0 31,194 0 0,-177 0-31,1 0 0,52 0 31,-17 0-15,-35 0 0,17 0-1,-17 0 1,-36 0-16,18 0 15,17 0 1,-34 0-16,-19 0 16,1 0-1,0 0-15</inkml:trace>
</inkml:ink>
</file>

<file path=ppt/ink/ink19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11T10:51:08.62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14570 12171 0,'17'-18'32,"1"1"14,17 17-14,1-18-1,16 18 0,37 0-15,-36 0-16,17 0 15,18 0 1,-35 0-16,18 0 16,-1 0-1,36 0 1,0 0 0,-35 18-1,-18-1 1,52-17-1,-52 18 1,35-1 15,-17-17-15,-18 0-16,-18 0 16,89 0-1,-19 18 1,-16-18-1,17 35 1,-1-35 0,19 18-1,52 0 1,-35-18 0,18 0-1,-71 17 1,-52-17-1,52 0 1,0 0 0,-35 0-16,35 0 15,-17 0 1,-18 0 15,17 0-15,-35 0-1,54 0 1,-54 0 0,-18 0-1,1-17 157,0-1-156,-18-88-1,17 36 17,-17 52-17,0-17 1,0 17 62,-17 18 78,-19 0-62,-16 0-78,34 0-1,0 0 1,1-18-16,-19 18 31,-17-17-15,-35 17-1,53 0 1,0-18 0,-18 18-1,-35-17 1,-1 17 0,1-18-1,-18 0 1,1 1-1,-1 17 1,35 0-16,1 0 16,-177 0 15,123 0-15,-52 0-1,-36 0 1,18 0-1,35 0 1,-35 0 0,36 0-1,-36 0 1,35 0 0,35 0-1,71 17-15,0-17 16,-17 18-1,52-18 64,-17 18 14,0-18-46,17 0-31,0 0 15,1 17-31,-1-17 31,18 18 204,18-1-220,17 1 1,-17-18 15,35 35 0,-18 18 1,-17-17-17,-18-19 32,0 1-31,17 17-1,1-17 1,-1-1-16,19 19 31,34-36-15,-17 0 0,71 35 15,-71-17-16,-18-18 1,-17 0 0,17 0-1,0 0 1,0 0 0,1 0-16,-19 0 31,1 0-16,17 17 1,0-17-16,-17 18 16,35-18-1,-18 0 1,18 17 0,18-17-1,17 18 1,0 0-1,18 17 1,-18-17-16,-17-18 16,35 17-16,-36-17 15,71 36 1,-53-19-16,-17-17 16,158 36-1,-52-19 1,-19 1-1,-34-18 1,-36 17 0,-35 1-1,0 0 1,-35-18 0,-1 0-1,1 0 32,-1 0-16,1 0 1,-18-18-17,0 0 1,0 1 31,35-36-32,-17 35 17,17-17-17,54 0 1,16 17-1,1 0 1,-35 18 0,17-35-1,-53 17 17,18 1-17,-35 17 1,-1 0-1,1 0 32,0-18-31,-18 1 31,35 17-32</inkml:trace>
</inkml:ink>
</file>

<file path=ppt/ink/ink19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11T10:52:04.94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18627 5609 0,'0'0'0,"123"35"15,106 18 1,-35-17-1,-52-19 1,-54-17 0,-35 18-1,-18-18 1,18 18 0,-18-18 15,18 0-16,-18 0-15,1 0 16,87 0 0,-35 17-1,-52 1 1,16-18 0,1 0-1,0 0 1,36 0-1,-19 0 1,18 0 0,18 17-1,-18-17 1,-70 0 0,0 0-16,17 0 15,-17 0 1,-1 0 31,18 0 109,18-35-125,18 0 0,-53 35 1,-1 0 15,1 0 62,-142 0 172,-105 0-265,-106 0-1,53 0 17,123 0-17,35 0 1,19 0 0,16 0-1,54 0 16,0 0-15,-18 0-16,0 0 31,-35 0-15,-194-35 15,140 35-15,125 0-1,-1 0 1,-17 0 15,-53 17-15,0-17 0,35 0-1,17 18 1,19-18-1,-1 0 1,0 0-16,1 18 63,-1-18-48,-35 0 1,18 17 15,17 1 63</inkml:trace>
</inkml:ink>
</file>

<file path=ppt/ink/ink19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11T10:52:09.46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3351 6773 0,'18'0'94,"53"0"-79,87 0 1,36 0-1,-70 0 1,17 0 0,35 0-1,36 0 17,-18 0-17,106 36 16,-177-1-15,18-35 0,-52 0-16,-36 18 15,105-1 17,-105-17-32,0 0 15,124 35 1,-72-17-16,54 0 31,53-1-15,-89 1-1,107 35 1,-89-53 0,-53 0-1,18 0 1,-71 0-16,18 0 31,0 0-31,123 0 31,-35 0-15,-35 18 0,0-18 15,70 0-16,54 0-15,34 0 16,-34 0 0,-36 0-1,-71 0 1,-70 0 0,0 0-1,264-18 1,-87 18-1,-72 0 17,-34-18-32,-18-17 47,-71 35-32,-17 0 1,17 0-1,0 0 1,1-18-16,16 18 0,54-17 31,35-36 1,-70 35-17,-36 1 16,-17 17 79,-18-18 93,-18 18-187,-52-18-1,-1 18 16,18 0-15,18 0 0,0 0-1,17 0 1,0 0 31,-52-17-32,17-1-15,18 18 16,-1 0-16,1 0 16,-53-18-1,17 1 1,18 17 0,-17 0-1,-54-18 1,-52 0-1,-18 1 1,0-1 0,18 18-1,52 0 17,53 0-17,36 0-15,0-17 16,-18 17-1,0 0 1,-35-18 0,-71-17-1,-52 35 1,-19-18 0,124 18-1,53 0 1,18-18-1,18 18-15,-1 0 16,-88 0 15,-194 0-15,194 0 0,-17 36-1,-1-36 16,54 17-15,35-17 0,-142 0 31,36 18-32,35-18-15,18 0 0,-106 35 31,71-35-31,-124 18 32,194-1-32,-18 1 15,18-18 17,-35 0-17,-124 35 16,159-35-15,18 18 0,0-18 31,-71 0-32,-70 0 1,-1 0-1,-105 0 17,123 0-17,53 0 1,36 0 0,-18 0 15,-71 0-16,71 0 1,-159 0 15,229 0 1</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8:06.89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22701 7003 0,'18'0'16,"17"0"-1,89 0 16,70 0-15,-53 0 0,-35 0-1,-1 0 1,-16 0 0,-1 0 15,-18 0-31,-17 0 0,88 0 31,-88 0-31,53 0 16,-35 0-16,-18 0 15,105 0 1,-87 0-16,35 0 16,299-71 15,-369 71-31,-19 0 15,36 0 1,-35 0 0,17-18-1,89 18 17,-54 0-32,1 0 0,-1 0 0,36 0 31,-18 0 0,-70-17-31,35 17 0,35 0 31,-53 0-31,159 0 32,-70 0-17,-54 0 1,-17 0-1,0 0 1,-35 0 0,17 0-16,53 0 31,-52 0-31,-1 0 0,53 0 31,18 0 0,-88 0-31,-1 0 16,1 0 0,0 0 46,-1 0-46</inkml:trace>
</inkml:ink>
</file>

<file path=ppt/ink/ink2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9:13.46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9648 8590 0,'18'0'31</inkml:trace>
</inkml:ink>
</file>

<file path=ppt/ink/ink20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5:55.00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9102 11042 0,'35'0'93,"71"0"-77,-36 0-16,36-18 16,-53 18-16,35-17 15,124 17 1,-71 0-16,-17 0 15,158 0 1,-141 0-16,18 0 16,123 0-1,-176 0-15,17 0 0,-35 0 16,71 0 0,35 0-1,-70 0 1,-54 0-1,36 0 1,247 0 15,-177 35-15,1-17 0,-72-18-16,-16 17 15,87 18 1,-123-35-16,53 0 0,-36 18 15,107 0 1,-124-1 0,211 36-1,-140-53 1,52 0 0,-17 0-1,70 0 1,-141 0-1,36 0-15,17 0 16,0 0-16,88 0 31,18 0-15,-159 0-16,18 0 0,0 0 16,141 0-1,-106 0 1,141 0-1,-211 0-15,-18 0 16,17 0-16,54 0 31,-71 0-31,0 0 16,53 0 0,-18 0-1,-18 0 1,-34 0-1,34 0 1,-35 0-16,18 0 16,-17 0-16,-1 0 15,-18 0 1,89-17 0,-70-1-1,-1 18 1,-18 0-1,72-35 1,-72 35-16,36 0 16,18 0-1,-18-18-15,-18 0 16,0 18 0,1-17-1,-1 17-15,-18 0 0,19 0 16,-19 0-1,-17-18-15,36 18 32,-19 0-17,1-17 48,0-1 171,-107-17-203,-34-1-15,-36 19 0,-17-1-1,-71 0 1,-159 18 15,265 0-15,53 0-1,-300 0 1,282 0-16,-88 0 31,106-17-31,35 17 16,-88 0 0,88 0-1,-35 0 1,52 0-1,-17 0 1,-17 0 0,-54 0-1,71 0-15,-17 0 16,-54 0 0,54 0-16,-18 0 15,-89 0 1,89 0-1,-35 0-15,-89 0 32,88 0-32,36 0 0,-18 0 15,-17 0 1,52 0-16,36 0 16,-53 0-1,-18 0 1,-35 0-1,88 0-15,-17 0 16,-89 0 0,88 0-16,1 0 15,-54 0 1,71 0-16,0 0 16,-35 0-1,18 0 1,-1 0-16,0 0 0,-140 0 31,17 0-15,17 0-1,36 0 1,0 0 0,35 0-1,1 0 1,34 0-16,0 0 15,-70 0 1,88 0-16,-35 0 16,-71 0-1,89 0 1,-89-18 0,18 18-1,18 0 1,-54 35-1,18-17 17,124-18-32,0 0 15,-53 18-15,35-18 16,17 0 0,1 17-16,-35-17 15,-36 0 1,71 0-16,-1 0 0,19 18 15,-19-18 1,1 0-16,0 18 16,-36-1-1,-17-17 1,0 18 15,70-18-31,1 18 219,69-1-203,1 1-1,53-1 1,0 19-16,-53-19 15,53 19-15,-36-19 16,-17 1-16,0-18 0,35 18 31,-52-18-31,-1 0 16,18 0 0,-18 0-16,-17 0 15,52 0 1,1 0-1,-18 0 1,-36 0-16,1 0 16,70 0-1,-70 0-15,17 0 16,71 0 0,-71 0-1,1 0-15,17 0 16,-1 0-16,107 0 31,-35 0-31,52 0 31,0 0-15,18 17 0,-123-17-16,0 0 15,140 0 1,-87 0-16,-1 0 15,89 0 1,-142 0-16,19 0 16,69 0-1,-105 0-15,18 0 0,-1 0 16,54 0 0,-18 0-1,-36 0 1,1 18-1,17 0 17,-35-18-32,-18 0 15,89 0 1,-1 0 0,-70 0-16,-35 0 15,-1 0 126,1-18-94</inkml:trace>
</inkml:ink>
</file>

<file path=ppt/ink/ink20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11T10:52:19.16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26300 4463 0,'17'0'16,"18"0"0,1 0-1,-1-18 1,0 18 15,1 0-15,-1 0-1,0 0 1,0 0-16,-17 0 16,35 0-1,-35 0-15,17 0 16,0 0-1,53 0 1,18 0 0,18 0-1,-1 0 1,-35-18 0,-17 18-1,17 0 1,-53 0-1,1 0-15,-1 0 16,18-17 0,-18 17-1,18 0 1,-18 0 0,36 0-1,-1 0 1,19 0-1,-1 0 17,71 0-1,-106 0-15,-36 0-16,1 0 15,-1 0-15,54 0 16,-36 0-1,89 0 1,-54 0 0,1 0 15,-1 17-15,-17 1-1,18-18 1,-18 18-1,0-18 1,0 17 0,17-17-16,71 18 47,18 0-32,-106-1 1,18 1 15,-19-18-15,-34 0-1</inkml:trace>
</inkml:ink>
</file>

<file path=ppt/ink/ink20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11T10:52:20.93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25876 5927 0,'0'0'0,"36"0"15,16 0 1,-16 0-1,17 0 1,0 0 0,17 0-1,-52 0 1,17 0-16,53 0 16,-53 0-1,36 0-15,17 0 31,71 17-15,-124-17 31,1 0-47,16 0 31,1 0-31,-35 0 16,17 0-1,18 0 1,-35 0 0,17 0-16,-17 0 15,70 0 1,-17 0 0,87 0 15,-105 0-16,18 0 1,35 18 15,-54 0 1,-34-18-32,17 17 31,-17-17-16,0 0 1</inkml:trace>
</inkml:ink>
</file>

<file path=ppt/ink/ink20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11T10:52:26.15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25770 8396 0,'18'0'62,"0"0"-31,-1 0-15,19-18 15,34 18-15,36 0-1,35 0 1,0 0 0,18 0-1,0 0 1,17 0 0,89 0 15,-36 0-16,-141 0-15,-35 0 16,123 0 0,-70 0-1,-35 0 1,17 0 0,-17 0-1,34 0 1,-16 0 15,17 0-31,17 0 31,-88 0-31,36 0 0,35 0 32,-53 0-32,-1 0 15,72 0 1,-1 0-16,19 0 15,-1 0 1,-36 0 31,-52 0-47,18 0 31,-36 0-15,36 0-1,-54 0-15,36 0 16,-17 0-16,17 0 16,70-17-1,-35 17 1,-35 0 0,18 0-1,-18 0 16,-36 0-31,1 0 47,35 0-15,-18 0-32,0 0 15,36 0 1,-1 0 15,-17 0-15,-35 0 15,0 0 31,17 0-46</inkml:trace>
</inkml:ink>
</file>

<file path=ppt/ink/ink20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11T10:52:27.90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25823 9155 0,'18'0'16,"0"0"15,17-18 16,-17 18-32,34 0 1,72 0 15,-36 0-31,18 0 16,229-18-1,-176 1 1,-36 17 0,18 0-1,-35 0 1,-18 0 0,54 0-1,16 0 1,72 0-1,-177 0 1,35 0 0,88 0-1,-35 0 1,-53 0 15,54-18-15,-125 0-1,18 18 17,-17 0-1,0 0-15,-1 0 15</inkml:trace>
</inkml:ink>
</file>

<file path=ppt/ink/ink20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6:20.56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6562 2187 0,'35'0'156,"300"0"-141,-211 18 1,228 17 0,-211-35-16,-35 18 15,18 17 1,-71-35-16,0 18 16,0-18 15,-36 0-31,1 0 0,-1 0 15,1 17 1,0-17 15,-1 0-15,19 0 15,52 0-15,-35 18-16,-18 0 15,0-18 1,18 0 0,-18 0-1,1 17-15,-19-17 0,19 0 16,17 18 0,-36-18-1,1 18 1,-1-18-1,19 0 17,-1 0-32,-17 0 0,17 0 15,0 17-15,1-17 16,16 0 0,-16 0-1,-19 0 1</inkml:trace>
</inkml:ink>
</file>

<file path=ppt/ink/ink20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6:22.94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6597 6738 0,'-18'-18'63,"71"1"-32,229-18 0,-176 17-15,18-17-16,123-1 31,-141 36-31,17 0 0,0 0 16,1 0-16,-18 0 15,141 0 1,-36 0 0,-17 0-1,0 0 1,-35 0-1,-35 0-15,140 0 32,-123 0-17,-88 0-15,0 0 16,-18 0-16,1 0 0,-1 0 31,-17 0-31,17 0 0,0 0 16,53 0 15,-35 0-15,18 0-1,-53 0-15,17 0 16,141 0 0,-105 0-1,-18 0 1,0 0-16,0 0 15,-18 0-15,-18 0 16,19 0 0,-1 0 15,53 0-15,-53 0-1,18 0 1,-35 0-1,0 0 1,17 0 0,-17 0-16</inkml:trace>
</inkml:ink>
</file>

<file path=ppt/ink/ink20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6:24.44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6544 7373 0,'35'0'140,"177"0"-109,-53 0-31,-1 0 0,213 0 32,-159 0-32,-1 0 15,160 0 1,-177 0-16,-53 0 16,88 0-1,-105 0-15,-36 0 16,141 0-1,-158 0-15,-1 0 0,1 0 16,52 0 0,-35 0-1,-17 0 1,-36 0-16,0 0 16,54 0-1,-36 0 1,0 0-16,105 0 31,-105 0-31,18 0 0,105 0 31,-105 0-31,-18 0 0,0 0 16,-1 0-16,1 0 16,-17 0-16,87 0 15,-70 0 1,-18 0-1,1 0-15,34 0 32,36 0-17,0 0 1,-53 0 0,-18 0-16,18 0 15,53 0 1,-36 0-1,-52 0 1,0 0 15</inkml:trace>
</inkml:ink>
</file>

<file path=ppt/ink/ink20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6:27.71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6650 12859 0,'0'-18'110,"18"0"-95,-1 18-15,18 0 16,124 0 15,-35 0-31,17 0 16,159 0-1,35 0 1,-53 0 0,-194 0-16,-17 0 15,105 0 1,-141 0-16,36 0 31,17 0-15,-70 0-1,-1 0-15,19 0 16,-1-17-16,71-1 31,-71 18-15,18 0-16,18 0 31,-54 0-31,18 0 31,36 0 1,-18 0-1,-18 0 281,-17 0-265,-18-17-16,18 17-31,17-18 47,-18 18-31,1 0-16,17 0 31,1 0-15,-19 0-16,1 0 0,0 0 15,-1 0-15,1 0 32,17 0-1,-17 0-15,-1 0 15,19 0 16,-1 0-16,0 0-15,-17 0 15,-1-18-16,1 18 32,0 0-31,-1 0 0,1 0-1,0 0 16,-1 0 1,1 0-17,0 0 1,-1 0 15,1 0-15,-1 0 78,1 0 15,0 0-62,-1 0-16,1 0 16,0 0-16,17 0 16,-17 0 0</inkml:trace>
</inkml:ink>
</file>

<file path=ppt/ink/ink20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6:29.27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6703 13353 0,'17'-18'156,"19"18"-124,-1 0-32,106 0 15,88 0 16,-35 0-31,18 0 0,176 0 32,-176 0-32,-18 0 0,-35 0 15,-54 0 1,19 0 0,-106 0-1,17 0 1,-18 0-1</inkml:trace>
</inkml:ink>
</file>

<file path=ppt/ink/ink2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9:13.62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9666 8590 0</inkml:trace>
</inkml:ink>
</file>

<file path=ppt/ink/ink21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6:30.07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6650 17903 0,'0'18'0,"0"-36"15,0 54 17</inkml:trace>
</inkml:ink>
</file>

<file path=ppt/ink/ink21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6:31.19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6668 17939 0,'17'0'47,"1"-18"-31,17 0 15,124 18-15,-36 0-1,-17 0 1,-71 0-1,18 0-15,88 0 32,-70 0-32,0 0 15,70 0 1,-71 0-16,18 0 16,1 0-1,-54 0-15,-17 0 16,70 18-1,-53 0-15,18-1 0,0 1 16,-18-18-16,36 18 16,17-1-1,18 1 1,-53 0-16,-18-18 16,53 17-1,-35-17 16,-35 0 173</inkml:trace>
</inkml:ink>
</file>

<file path=ppt/ink/ink21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6:33.90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6791 4392 0,'0'-18'47,"35"18"46,-17 0-93,17 0 16,71 0 0,35 0-1,124 0 1,-36 0-1,-35 0 1,-141 0 0,-35 0-1,-1 0 17,1 0-17,35 0 48,-18 0-48,36 0 17,-1 0-17,-35 0 1,-17 0 15,0 0 0,-1 0 16,1 0 47</inkml:trace>
</inkml:ink>
</file>

<file path=ppt/ink/ink21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6:36.32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6844 7197 0,'0'-18'110,"123"18"-79,1 0-15,-71 0-1,123 0 1,-105 0-1,70 0 1,-88 0 15,0 0-15,-36 0 0,1 0-16,0 0 15,34 0-15,-16 0 16,17 0-16,70 0 47,-88 0-32,1 0 1,17 0 0,52 0 15,-87 0-31,17 0 15,1 0 1,17 0 0,-36 0-1,1 0 1,17 0 0,-17 0-1,-1 0-15,1 0 16,0 0-16,17 18 31,-17-18 0,-1 0 1,1 0-17,-1 0 157,1 0-125,0 0-31,-1 0-16,19 0 31,-1 0-16,-17 0 17,-1 0 15,1 0-32</inkml:trace>
</inkml:ink>
</file>

<file path=ppt/ink/ink21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6:38.24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6703 9490 0,'70'0'78,"36"0"-62,106 0 15,17 0-15,-176 0 0,71 0-1,-54 0 1,71 0-1,-88 0-15,18 0 16,87 0 0,-87 0-16,-18 0 15,53 0 1,-53 0-16,0 0 16,35 0-1,-35 0-15,0 0 16,88 0-1,-88 0-15,17 0 0,1 0 16,17 0 0,-18 0-1,19 0 1,-36 0-16,0 0 16,52 0-1,1 0 16,-53 0-31,-18 0 0,-17 17 16,17-17-16,71 18 31,-53 0-31,35-1 16,0-17 0,-35 0-16,-17 0 0,-1 18 15</inkml:trace>
</inkml:ink>
</file>

<file path=ppt/ink/ink21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6:40.24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6879 13282 0,'18'0'125,"-1"0"-110,19 0 1,-1 0-1,36 0 17,-1 0-17,-17 0 1,0 0-16,17 0 16,72 0-1,-37 0-15,-34 0 16,17 0-1,-35 0-15,-18 0 0,1 0 16,-1 0 0,53 0-1,-35 0-15,0 0 16,141 0 0,-53 0-1,-35 0 1,0 0-1,0 18 17,-71-18-32,0 17 15,53-17 1,-35 0-16,-17 0 16,87 0-1,-70 0-15,-18 0 0,18 0 16,35 0-1,-17 0 1,141 0 0,-177 0-16,0 0 15,0 0-15,-17 0 16,0 0 0,-1 0 109,1 0-110,35 0 1,35 18-1,-53 0 1,-17-18 0</inkml:trace>
</inkml:ink>
</file>

<file path=ppt/ink/ink21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6:45.27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26123 6050 0,'-17'0'141,"140"0"-110,124 0-16,-71 0-15,512 0 32,-211 18-17,-283-18-15,-53 0 16,159 35 0,-124-17-1,-35-18 1,-53 0-1,18 0-15,0 0 16,-18 0-16,106 0 31,-123 0-31,-18 0 16,229 17 15,-229-17-31,17 0 16,18 0-16,18 0 0,0 0 15,176 0 1,-141 0-16,36 0 16,70 0-1,-18 0 1,-70 0 0,-18 0-1,-88 0 1,17 0-16,1 0 15,-18 0-15,106 0 32,-124 0-32,0 0 15,18 0 1,-35 0 0,-1 0-1,19 0 1,17 0-1,-36 0 1,1 0 0</inkml:trace>
</inkml:ink>
</file>

<file path=ppt/ink/ink21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6:51.26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31009 7549 0,'71'-17'109,"-1"17"-109,36-18 16,35 18-16,-35 0 0,141 0 31,212 0 1,-248 0-17,-123 0-15,-17 0 16,35 0-1,-53 0-15,-18 0 16,18 0 0,-35 0-16,52 0 31,-35 0-15,-17 0-1,0 0 95,-1 0-64,1 0-30,0 0-16,-1 0 0,19 0 16,52 0-1,-53 0-15,18 0 16,-18 0 0,-17 0-16,0 0 15,-1 0 1,1 0 15,17 0 0,-17 0 1</inkml:trace>
</inkml:ink>
</file>

<file path=ppt/ink/ink21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6:53.31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26106 8308 0,'194'0'94,"70"0"-78,-105 0-16,-18 0 15,212 0 1,-194 0-16,35 0 15,229 0 1,-335 0 0,141 18-1,-140-18-15,16 0 0,-34 0 16,88 0 0,-1 0-1,-34 17 1,-89-17-1,36 0-15,17 0 32,-53 18-32,71-18 15,-53 0 1,71 17 0,-19-17-16,-16 0 15,52 0 1,-36 0-16,-34 18 0,-18-18 15,17 0-15,1 0 16,105 18 0,36-18-1,141 0 17,-283 0-17,-34 0 16,-19 0-15,36 0 15,-35 0-31,0 0 0,-1 0 16,1 0 0,-1 0-1,19 0 1,-1 0-16,18 0 15,35-18 1,-35 18 15</inkml:trace>
</inkml:ink>
</file>

<file path=ppt/ink/ink21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6:55.43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25964 8978 0,'18'0'31,"17"0"-15,18 18-1,18-18-15,35 17 16,229-17 15,-229 18-31,-18-18 16,35 0 0,107 0 15,-160 0-16,1 0 1,-18 18 0,123-18 15,-123 0-31,-18 0 16,0 0-16,-17 0 0,0 0 31,-1 0 16,19 0-32,34 17 1,1 1 15,-36-18-15,0 18-1,18-18 1,71 35 0,-18 0-1,-18-35 1,-53 18-16,0-18 16,36 18-1,-1-18 1,19 0-1,-1 17 1,-53-17 0,-17 0 31,70 0-16,0 0-16,0 0-15,18 0 16,265 0 0,-89 0-1,35 0 1,-123 0 0,-35 0-1,-88 0 1,-36 0-1,35 0 17,-17 0-17,36 0 1,34 0 0,-70 0-16,18 0 15,228 0 16,-158 0-15,1 0 0,105 0-1,-36 0 1,1 0 0,52 0-1,-122 0 1,-1 0-16,0 0 15,-18 0-15,71-17 16,-141 17 15</inkml:trace>
</inkml:ink>
</file>

<file path=ppt/ink/ink2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9:16.02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9278 8608 0,'0'-18'31,"18"0"-15,-1 18 0,1 0 31,53-17-32,34-18 1,-34 17-16,52 0 15,124-17 17,-123 35-17,-71 0-15,0 0 16,-18 0-16,0 0 0,36 0 31,-54 0 0,1 0 1,17 0-17,-17 0-15,17 0 16,106 0 15,-105 0-15,-19 0 31,19 0-32,-19 0-15,18 0 16,-17 0-16,17 0 31,-17 0-15,0 18 62,-18 35 31,0-36-93,-18 1 0,18-1-1,-18 1-15,-35 0 47,-17-1-16,17-17-31,18 0 16,-71 18 0,18 0-1,17-1-15,-123 1 31,141-18-31,18 18 16,-36-1 0,54-17-16,-1 0 15,-35 18 1,18-18-16,-18 0 16,35 0-1,1 0-15,-1 18 16,0-18-1,1 0 1,-19 0 31,19 0-47,-1 0 0,-35 0 16,-35 0-1,0 0 1,70 0-1,-17 0-15,-18 0 32,18 0-17,17 0 32</inkml:trace>
</inkml:ink>
</file>

<file path=ppt/ink/ink22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6:56.73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26088 9878 0,'88'-18'110,"124"0"-95,-106 18-15,17 0 16,1 0-16,-54 0 15,1 0-15,-1 0 16,1 0 0,-18 0-16,-36 0 15,36 0 17,-35 0-17,17 0 1,0 0 31,-17 0-32,0 0 1,-1 0 0,1 0-1</inkml:trace>
</inkml:ink>
</file>

<file path=ppt/ink/ink22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11T10:52:38.87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19368 5680 0,'141'0'172,"17"0"-156,195 0 15,-53 0-15,-18 0-1,18 0 1,70-18 0,-70 18-1,-70 0 1,-72 0 0,-69 0-1,140 0 1,-106 0-1,301 0 1,-71 0 0,17 0-1,-17 0 1,-18 0 0,-53 0-1,-53 0 16,-35 0-15,0 0 0,0 0-1,71-18 1,-36 18 0,36-17-1,-106 17 1,-18 0 15,-18 0-15,-17 0-1,-53-18 17,-35 18 327,-1 0-343,19 0-1,16 0 1,1 0-1,0 0 1,-17 0-16,17 0 47,-18 0-31,71 18 15,-89-18 0,1 0 63,0 0-47</inkml:trace>
</inkml:ink>
</file>

<file path=ppt/ink/ink22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11T10:52:40.76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4992 5627 0,'17'0'31,"19"-18"-15,-19 18 0,54-17-1,17 17 17,36 0-17,-54 0-15,212 0 16,1 0 15,-142 0-31,335 0 47,-317 0-16,-142 0 16,19 0-31,-19 0-1,19 0 1,52 0 15,70 17 0,-69 1 1,-36-18-17,-1 0 32,19 17-31,-18-17-1,35 18 17,-53-18-32,18 0 15,88 18 1,-52-18-16,17 0 16,140 53 15,-228-53-16,70 0 17,-70 0-32,0 0 15,17 0 17,-18 0 61</inkml:trace>
</inkml:ink>
</file>

<file path=ppt/ink/ink22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11T10:52:44.15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2769 7955 0,'36'-17'31,"-19"-1"1,54 18-17,17 0 1,-17-18 0,17 18-1,35 0 1,71-35-1,124 35 1,-124 0 0,-35 0-16,229 0 31,-230 0-15,-52 0-1,71 0 1,17 0-1,123 0 1,18 0 0,36 0-1,-54 18 1,-176-18-16,18 0 16,106 0-1,-107 0 1,-17 0-16,247 35 15,-141-17 1,-17-18 0,-1 0-1,36 0 1,-124 0 0,-18 17-1,-52-17 1,17 0 15,-35 0-15,0 0-16,106 0 15,-89 0 1,-17 0-16,53 0 16,-89 0 93</inkml:trace>
</inkml:ink>
</file>

<file path=ppt/ink/ink22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7:20.09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13247 10389 0,'17'-35'79,"177"35"-64,18 0 1,35 0-1,0 0 17,141 0-17,-88 0 1,53 53 0,-106-35-1,-18 17 1,-88-17-1,124 17 1,-124-18-16,194 36 16,53 18-1,-53-36 1,-70 18 0,-89-35-1,-52-1 1,-1-17-1,1 18 17,-36 0-17,18-1 1,-54-17-16,-16 0 16,158 0-1,-71 0 1,230 18-1,-88-18 1,-107 0 0,-69 0-1,-1 0 1,-35 0 0,52 0-1,19 0 1,35-18-1,-53 1 1,-1-1 15,-52 0-31,18 18 16,141-70 0,-89 52-1,-70-17 1,-18 17-1,0 18 1,-17 0 0,17-17-1,36-19 1,-18 19 0,0-19-1,-36 36 1,1-17-1,53-1 17,-36 1-17,18 17-15,-18-18 32,71 0-1,-18 18-16,36 0 1,-19-17 0,37 17-1,-90 0-15,19 0 16,158 0 0,-17 0-1,0 0 1,-1 0-1,-34 0 17,-71 0-17,-18 0 1,-18 0 0,-52 0-1,17 0-15,0 0 31,18 0-15,0 0-16,18 0 16,35 0-1,-18 0 1,-35 0 0,-36 0-1,19 0 1,-19 0-1,1 0 32,0 0-15,-1 0-17,1 0-15,17 0 16,0 0 15,-17 0 32,0 0-48,-1-18 32,-122 18 172,-178 0-204,36 0 17,-35 0-17,53 0 1,17 0 0,53 0-1,1 0 1,-36 0-1,-18 0 1,0-35 0,-35 35-1,159 0-15,-53 0 16,-141 0 0,88-18-1,17 18 1,54 0-1,-18 0 1,35 0 15,0 0-15,18 0 0,-18 0-1,0 0 1,-52-18-1,105 18-15,0 0 16,-106 0 0,36 0-1,34 0 1,-17 0 0,-52-17-1,34 17 1,-211 0 31,141 0-32,0 0 1,124 0-16,-19 0 16,-17 0-1,36 0-15,-18 0 16,-124 0-1,71 0 1,-124 0 15,124-18-15,-17 18 0,-1 0-1,-35 0 1,0 0-1,70 0 17,-52 0-17,-18 0 1,70 0 0,-17 0-1,53 0 1,-35 0-1,34 0 1,-16 0 0,16 0-1,36 0 1,18-18-16,17 18 16,-70 0-1,53 0-15,-53 0 16,0 0 15,35 0-31,17 0 31,-16 0-15,16 0 0,-17 0-1,18 0 1,-35 0-1,34 0 1,1 0 0,-53 0-1,52 18-15,-34-18 16,-124 18 15,123-18-15,36 0-1,0 0 1,17 0 15,0 0-15,-17 0 0,0 17-1,0-17 1,-1 0 15</inkml:trace>
</inkml:ink>
</file>

<file path=ppt/ink/ink2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21T12:04:59.07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24862 9807 0,'9'-9'47,"35"9"-32,-35 0 1,0 0-16,43-8 15,-25 8 1,-1 0-16,45 0 16,-45 0-1,27 0 1,-26 0-16,123 0 16,-106 0-1,-9 0-15,36 0 31,-18 0-31,-36 0 0,80 0 32,27 0-1,-54 0 0,10 0-31,-1 0 31,0 0-15,71 0 15,-106 0-31,-17 0 16,52 0-16,-52 0 16,17 0-16,35 0 31,-44 0-31,36 0 15,17 0 1,-44 0 15,9 0-31,53 0 16,-35 0 15,-45 0-31,-17 0 0,9 0 0,-10 0 16,1-9 156,0 9-63,70 0-78,27 0 1,-88 0-17,-1 0 1,19 0-1,-10 0 17,1 0-32,43 0 15,-35 0-15,1 0 16,61 0 0,-53 0-1,-35 0 1</inkml:trace>
</inkml:ink>
</file>

<file path=ppt/ink/ink2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21T12:05:05.46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26846 10063 0,'18'-9'16,"17"0"0,1 1-1,-1-1 1,9 0 0,9 0-1,0 9 1,26-9 15,-8 0-15,-36 1-1</inkml:trace>
</inkml:ink>
</file>

<file path=ppt/ink/ink2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21T12:05:08.65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25753 10707 0,'17'0'47,"19"-9"-32,-19 9-15,1 0 16,61-9 0,-26 9-16,18 0 15,193 0 1,-96 0-1,-62-9 1,-53-8 15</inkml:trace>
</inkml:ink>
</file>

<file path=ppt/ink/ink2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21T12:05:12.14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24871 11183 0,'17'0'16,"125"-44"-1,-72 44 16,151-35-31,-89 35 16,-35-9 0,9 0-1,-9-9 1,26 18 0,-8 0 15,-80 0-31,9 0 15,-17 0 1,-18 0 0,-1 0-1,19 0 32,79 0-31,-27 0 15,18 0-15,-44 0-1,18 0 1,-54 0-16,1 0 16,35 0-1,0 0-15,17 0 31,309 0 16,-290 9-47,-45-9 32,0 9-17,-9-9 1,0 0-16,9 0 15,18 0 1,-18 0-16,-17 0 16,43 0 15</inkml:trace>
</inkml:ink>
</file>

<file path=ppt/ink/ink2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21T12:05:13.77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24862 11509 0,'9'0'16,"53"0"-1,105-26 1,62 26 0,-70 0-1,-35 0 1,361-9-1,-309 9 17,-123 0-17,0-9-15,9 9 16,-45 0-16,10 0 16,79 0-1,-27-17 1,36 17-1,-36 0 1,-17 0 0,0 0-1,-36-9 1,-17 9 0,0 0-16,44 0 15,-18 0 1,18 0-16,88 0 31,-53 0-31,0 0 16,115 0-1,-132 0 1,-71-9 0</inkml:trace>
</inkml:ink>
</file>

<file path=ppt/ink/ink2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21T12:05:24.26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24871 12656 0,'0'-9'47,"9"9"0,17 0-32,71-9 1,44 0 0,-61-8-16,25 8 15,54 9 1,-88 0-16,-1 0 16,45 0 15,-62 0-31,70 0 15,-87 0 1,8 0 15,9 0-15,17-9 0,10 9-1,-36-17-15,-18 17 16,27-9-16,-9 0 15,-17 9-15,17-9 16,17 0 0,-43 9-1,61 0 1,-17-9 0,18 9-1,-1 0 1,9-17-1,9 17 17,-17 0-17,-10 0 1,-17 0 0,-27 0-16,27 0 15,133 0 1,-28 0-1,1 0 1,-62 0 0,-53 0-1,-35 0 1,0 0 375</inkml:trace>
</inkml:ink>
</file>

<file path=ppt/ink/ink2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21T12:05:25.74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24880 12929 0,'53'-9'62,"238"-17"-46,-44 26 15,-89 0-15,-43 0 0,-80 0-1,-17 0 1,8 0-1,-17 0-15,9-9 16,52 9 0,-61 0-1,0 0 1</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8:10.29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12347 8026 0,'18'-18'47,"-1"18"78,125 0-110,105 0 1,52 0-1,-34 0 1,-89 0 0,1 0-1,140 0 1,-193 0 0,-36 0-16,141 0 15,18 0 1,-35 0-1,-36 0 17,-52 0-17,17 0 1,0 0 0,-35 0-1,-36 0 1,19 0-1,-37 0-15,-16 0 16,122 0 0,-105 0-1,124 0 1,-107 0 0,-17 0-1,-17 0 1,34 0 15,-35 0-31,36 0 31,-53 0-15,-1 0 31</inkml:trace>
</inkml:ink>
</file>

<file path=ppt/ink/ink3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21T12:05:29.27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25523 13608 0,'9'0'172,"0"0"-140,0 0 93,70-8-94,18-1-16,-26-9-15,17 9 16,115 9 0,-150 0-1,97 0 1,-97-9 15,70-8 0,-105 17-15,-1 0 0,-8 0 15,9 0 0,-9 0-15,0 0-1</inkml:trace>
</inkml:ink>
</file>

<file path=ppt/ink/ink3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21T12:05:30.51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24694 13847 0,'9'0'31,"212"0"-15,-133 0 15,256 0-15,-115 0-1,-88 0 1,-35 0 0,-9 0-1,-9 0 1,27 0-1,-44 0-15,-36 0 16,9 0 0,-26 0-16,-1 0 15</inkml:trace>
</inkml:ink>
</file>

<file path=ppt/ink/ink3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25T07:18:13.94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19950 6438 0,'17'0'125,"1"0"-110,-1 0 1,89 18 0,-88-18-1,35 17 17,0-17-17,0 18 1,-36-18-1,19 0 1,-19 0 15,19 0-15,-19 18-16,36-18 16,18 17-1,-36-17 1,53 0-1,-35 0 1,-18 18 0,-17-18 15,53 0-15,-36 0-1,-18 0 1,1 0-1,17 0 1,1 0 0,-1 0-1,-17 0 1,-1 0 15,18 0-15,-17 0 15,53 0-15,-1 0-1,-35 0 1,1 0-16,-19 0 16,1 0 15,35 0-16,18 0 1,-54 0 15,1 0-15,-1 0 15</inkml:trace>
</inkml:ink>
</file>

<file path=ppt/ink/ink3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25T07:18:23.94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21078 8696 0,'36'0'204,"-1"18"-189,36-18 16,-19 17-15,-16-17 0,-1 0-1,-17 0 1,17 0 0,-17 18-16,17-18 15,-17 0 1,-1 0 15,1 0-15,-1 0-1,1 0 1,17 18 0,18-18-1,0 0 1,0 0-1,-18 17 1,-17-17-16,0 0 31,-1 0 32,1 0-1,17 0-46,-17 0 0,0 0 30,17 0 48,-18 0 125,1-17-141</inkml:trace>
</inkml:ink>
</file>

<file path=ppt/ink/ink3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25T07:18:32.14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19279 13176 0,'71'0'94,"88"0"-78,-36 0-1,1 0 1,-54 0 0,1 0-1,-54 0 1,36 0 62,0 0-62,18 0-1,-18 0 17,-18 0-17,0 0 1,18 0-1,-18 0 1,18 0 0,35 0-1,-17 0-15,-18 0 16,106 0 0,-106 0-1,70 0 1,-70 0-1,0 0 1,-18 0 0,18 0-1,0 0 1,18 0 15,-1 0-31,-17 0 31,-18 0-31,1 0 16,-1 0 0,0 0-16,18 18 15,35-18 1,-35 0 0,0 35-1,0-35 1,0 0-1,18 0 1,-1 18 0,1-1-1,-18 1 1,-36-18-16,18 0 16,-17 0-1,0 0 1,-1 0-16,19 0 31,-1 0-15,-17 0-1,-1 0 32,1 0-31,-1 0 31</inkml:trace>
</inkml:ink>
</file>

<file path=ppt/ink/ink3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25T07:18:36.75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19209 15857 0,'0'0'0,"17"0"16,1 0 30,17 0-14,-17 0-1,0 0-15,-1 0 30,1 0-30,0-17 0,-1 17-1,1 0 1,-1 0 0,36 0-1,0 0 1,0 0-1,0 0 1,-18 0 0,18-18-1,-17 18 17,16 0-17,-16 0-15,17 0 16,105 0-1,-52 0 1,0 0 0,0 0-1,-36 0 1,1 0 0,-18 0-1,-18 0 1,36 0-1,-36 0-15,0 0 16,1 0 0,-1 0-1,0 0-15,53 0 32,-35 0-17,35 0 1,1 0-1,16 0 1,1 0 0,-17 0-1,-19 0 1,-35 0 0,-17 0-16,0 0 15,-1 0 1,1 0-16,0 0 15,34 0 1,-34 18 0,0-18-1,-1 0 1,19 0 0,-19 0 15,19 0-16,-1 0 1,0 0 0,0 0-1,1 0 1,-19 0 15,1 0-15,17 0-1,-17 0 17,-18 17-17,18-17 48,-1 0-48,1 0 64</inkml:trace>
</inkml:ink>
</file>

<file path=ppt/ink/ink3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25T07:18:40.76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19279 16140 0,'36'0'125,"34"0"-109,71 0 0,-53-18-1,-70 18-15,17 0 16,36-18-1,-53 18 1,17 0 15,0 0 1,0 0-17,1 0 1,34 0-1,1 0 1,-1 0 0,-17 0-16,-17 0 15,52 0 1,-71 0-16,1 0 16,70 0-1,-35 0 1,18 0-1,-1 0 1,1 0 0,35 0-1,-36 0 17,-17 0-17,-18 0 1,18 0-1,88 0 17,-88 0-17,-17 0 1,-1 0 0,0 0-1,-17 18 1,52-18-1,-34 18 1,-1-18 0,0 0-1,-17 0 1,-1 0-16,1 0 31,17 0-15,-17 0-1,17 0 1,1 17 15,16-17-15,1 0 0,-17 0-1,-1 0 1,0 0-1,1 0-15,-19 18 16,1-18 0,-1 0-16,19 0 15,-1 17 1,18-17 0,-18 0-1,36 0 1,-36 0-1,18 0 1,0 0 0,-18 0-1,0 0 17,1 0-17,-19 0 1,19 0-16,-1 0 15,71 0 1,-18 0 0,-35 0-1,17 0 1,1 0 0,-18 0-1,-18 0 1,18 0-1,18 0 1,-18 18-16,-36-18 16,36 0-1,-18 0 1,-17 0-16,35 0 31,0 0-15,0 0-1,0 0 1,17 0 0,1 0-1,-1 0 1,36 0 0,-18 0-1,-17 0 1,35 0-1,-89 0-15,19 0 16,87 0 0,-35 0-1,1 0 17,16 0-17,-87 0 16,0 0 1,17 0-1,0 0 0,18 0-15,0-18-1,0 18 1,-18 0 0,-17 0-1,-1 0 1,1 0 0,17 0-1,1 0 16,-19 0 1,19 0-17,-19 0 1,1-17 62,-1 17-47,19 0 188</inkml:trace>
</inkml:ink>
</file>

<file path=ppt/ink/ink3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25T07:18:48.98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19262 16422 0,'88'0'110,"71"0"-95,-54 0 1,1 0-1,-18 0 1,-17 0 15,-36 0-31,89 17 16,-1-17 0,-17 0-1,0 0 16,-18 0-15,0 0 0,-52 0-1,17 18 1,-36-18 0,71 0-1,-35 0-15,0 0 31,176 18-15,-158-18 0,0 0-1,-36 0 1,35 0 15,36 0-15,-70 0 15,16 0-15,-16 0-1,-19 0-15,19 0 32,17 0-17,-1 0 1,-16 0-1,-1 0 1,18 0 15,-35 0-15,-1 0 0,1 0-1,0 0 1,-1 0-1,18 0 1,-17 0 0,17 0-1,1 0 1,-1 0-16,-17 0 31,-1 0 0,1 0 1,-1 0 15,1-18-32,0 18 1,-1 0 15,1 0-15,0-18-1,-1 18 63,1 0-62,0 0 0</inkml:trace>
</inkml:ink>
</file>

<file path=ppt/ink/ink3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9:25.22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22260 5715 0,'0'0'0,"18"0"31,17 0 0,53-18-15,-17 18-1,123 0 1,53 0 0,-53 0-1,-106 0-15,0 0 16,106 0 0,-88 0-1,0 0-15,212 0 31,-107 0-15,-105 0-16,35 0 16,-35 0-16,0 0 15,211 0 1,-34 0 0,16 0-1,-52-17 1,-53 17-1,-88 0-15,-18 0 16,124 0 0,-106 0-16,-18 0 15,106 0 1,-106 0-16,18 0 0,35 0 31,0 0-15,18 0-1,106 0 17,-107 0-17,19 0 1,-36 0 0,0 0-1,-17 0 1,-19 0-1,-34 0-15,-36 0 0,18 0 16,-18 0-16,159-18 31,-88 18-15,18 0 0,17 0-1,0 0 16,-106 0-31,1 0 0,34 0 32,-17 0-32,-18 0 15,53 0 1,-35 0-16,0 0 0,-17 0 16,16 0-16,-16 0 31,-1 0 16,-17 0-32,17 18-15,18-18 32,-18 0-17,0 0 1,-17 17 109,-18 36-78,-18 0-32,18-18-15,-53 36 32,18-18-1,18-35-31,-54-1 15,-35 18 17,18-17-17,35-18-15,-35 0 16,-71 0 15,106 0-31,-17 0 16,-71 0-1,-124 0 17,159 0-32,18 0 0,-18 0 31,36 0-31,-19 0 0,-16 0 0,16 0 16,-140 0 15,106 0-31,-1 0 0,-105 0 31,105 0-31,36 0 0,-159 0 31,159 0-31,-35 0 16,-72 0 0,72 0-16,35 0 15,-124 0 1,89 0-16,-1 0 0,18 0 15,-35 0-15,-176 0 32,229 0-17,-124 0 17,159 0-32,-35 0 0,-18 0 31,53 0-16,0 0-15,-17 0 0,-54 0 32,54 0-32,17 0 15,-88 0 1,52 0-16,19 0 16,-18 0-16,17 0 15,0 0-15,1 0 0,-1 0 16,1 0-1,-1 0-15,1 0 0,-19 0 16,-52 0 0,0 0-1,35 0 1,54 0 0,-1 0-16,-18 0 15,18 0-15,-70 0 31,70 0-31,0 0 0,35 0 16,-17 0-16,0 0 16,-18 0 15,-36 0-15,54 0-1,0 0 1,17 0-16,1 0 31,-1 0 16,0 0-16,1 0 32,-1 0-48,0 0 282,71-18 78,106 18-344,-106-17-31,18-1 0,-36 18 16,0-17-16,18 17 16,0 0 15,35 0-15,-35 0-16,35 0 15,89-18 1,-89 18-16,18 0 15,-36 0-15,18 0 0,-35 0 16,18 0 0,123 0-1,-106 0-15,230 0 32,-230 0-32,35 0 15,124 0 16,-159 0-31,124 0 16,-88 0-16,-54 0 16,1 0-16,70 0 31,-53-18-15,-35 1-16,35 17 15,71 0 1,-53 0-16,0 0 15,140 0 1,-140 0-16,18 0 16,-1 0-16,-35 0 15,36 0 1,-71 0 0,53 0-16,-36 0 15,1 0-15,35 0 16,335 0 15,-318 0-31,-35 0 16,0 0-16,-17 0 15,53 0 1,-72 0-16,1 0 16,106 0-1,-124 0 1,36 0-1,-36-18-15,0 18 16,89 0 0,-71-18-16,0 18 15,176-35 17,-158 17-17,-18 1 1,-18 17-1,0 0 17,-17 0-32,35-18 31,-36 18-31,1 0 0,0 0 16,-1 0-16,54 0 31,17-17-16,-53-1-15,1 18 16,-1-18 0,0 18-1,36-17 32</inkml:trace>
</inkml:ink>
</file>

<file path=ppt/ink/ink3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9:30.59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14623 6650 0,'0'0'0,"17"-18"47,1 18 0,0 0-16,-1 0 0,71-17-15,-70 17-16,17 0 16,71 0-1,35 0 1,18 0-1,-106 0-15,106-18 32,-106 18-17,-18 0-15,-17 0 16,34 0 15,-16 0-31,17 0 0,-18 0 16,212 0 15,-194 0-31,17 0 16,18 0-1,-17 0 1,-36 0-16,18 0 16,18 0-1,-36 0-15,0 0 16,71 0-1,-35 0-15,17 0 16,177 0 0,-107 0-1,-87 0 1,-18 0-16,35 0 16,0 0-1,36 0 1,-1 0 15,-52 0-31,34 0 16,125 0-1,-142 0-15,35 0 16,71 0 0,-123 0-16,176 0 31,-18 0-16,-176 0-15,18 0 16,-18 0-16,0 0 16,17 0-1,-52 0-15,-1 0 16,19 0 0,-19 0-16,19 0 15,-1 0 1,0 0 15,-17 0-31,17 0 16,18 0-1,-18 0-15,1 0 16,16 0 0,-16 0-16,-19 0 15,72 0 1,-54 18-1,-18-18-15,19 17 16,-19-17 0,1 18-1,0-18 1,-1 0 0,19 18 15,-19-1 0,1-17-31,0 18 0,-1-1 47,-17 36 62,-70-35-93,52-18-16,0 18 16,-52 17-1,-18-17 16,-18 17-15,-18-18 0,36 1-1,-18 0 1,71-18-16,0 0 16,-71 0-1,53 0-15,-71 0 16,72 0-16,-1 0 15,-36 0 1,-16 0 0,34 0-16,0 0 15,-140 0 1,87 0 15,71 0-31,-88 0 16,53 0-16,-18 0 15,-246 0 17,87 0-17,177 0-15,-159 0 16,106 0-16,35 0 16,0 0-16,-123 0 31,105 0-31,36 0 0,-35 0 15,-19 0 1,37 0-16,34 0 16,-35 0-1,18 0 1,0 0 0,53 0-1,-1 0-15,-105 0 47,106 0-47,0 0 16,-54 0-1,37 0-15,16 0 16,-52 0 0,70 0-1,-35 0 1,18 0-1,18 0 17,-19 0 93,-52 0-110,53-18 1,-124 18 0,106-18-16,18 18 15,0-17 1,17 17-1</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8:15.11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11201 5609 0,'35'0'78,"124"0"-46,-106 0-32,17 0 0,1 0 15,-1 0-15,1 0 16,-1 18-16,-17-18 15,18 0 1,-71 17-16,18-17 16,-1 0-1,1 0 48</inkml:trace>
</inkml:ink>
</file>

<file path=ppt/ink/ink4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9:35.32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3492 10231 0,'18'0'47,"0"0"-31,52 0 15,19-18-15,-54 18-16,35 0 0,1 0 15,141 0 1,-107 0-16,-16 0 16,105 0-1,211 0 17,54 0-1,-318 0-16,-35 0 1,141 0 0,-124 0-16,-35 0 0,1 0 15,34 0-15,-17 0 16,0 0-16,106 0 16,-124 0-1,0 0-15,-18 0 16,1 0-16,-18 0 15,106 0 1,35 0 0,0 0-1,-141 0-15,0 0 16,17 0 0,-17 0-1,-18 0-15,89 0 31,105 0-15,-211 0 0,-1 0-16,19 0 31,87 0-15,18 18-1,-17-1 1,-89 1-16,-17-18 31,35 0 47,35 35-47,-35-17-31,-18-18 16,53 53 0,-35-36-1,-35 1 1,-18 0 93,-230 17 48,-52-17-142,88 34-15,35-52 0,-17 0 16,-124 0-1,141 0-15,36 0 16,-142 18 0,-87-18 15,246 0 0,53 0-31,-18 0 0,-70-35 16,53 17-1,17 1 1,-105-1 0,105 18-16,-17-18 0,35 18 15,0-17-15,0 17 16,-35-18 0,53 0-16,-18 18 15,0 0 1,-123-35-1,-124 0 17,159 17-17,0 0 1,52 18 0,1-17-16,-88-1 15,123 1 1,0-1-16,-17 18 31,17 0-15,17 0-16,1 0 0,-18 0 15,-17 0 1,-1 0 0,36 18-1,-1-18-15,19 0 16,-18 0-1,17 0-15,0 17 16,1-17-16,-1 0 31,0 18-15,1-18 0,-1 17 15,0-17-31,1 18 15,17 0 1,-35-1 0,17 19-1,18-19 17,-18-17-17,18 18 32,0 0-31,-17-1-1,-1 19 32,18-19 31,18 1-62,123 17 0,53 0-1,-71-17-15,1 0 16,299-18-1,-300 0-15,-17 0 16,0 0-16,-18 0 16,36 0-1,-18 0 1,-18 0 0,-35 0-1,17 0-15,107 0 31,-107 0-31,-17 0 0,71 0 32,-71 0-32,17 17 15,195-17 1,-159 0 0,123 0-1,-123 0 1,17 0-1,-70 0 1,18 0-16,87 18 16,-87-18-16,-1 0 15,19 0 1,-54 0-16,0 0 16,18 0-1,-35 0 1,-1 0 15</inkml:trace>
</inkml:ink>
</file>

<file path=ppt/ink/ink4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9:40.67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2028 12435 0,'89'18'219,"69"0"-204,-69-18-15,34 17 0,-52 1 16,52-18-16,-52 0 15,87 18 1,-105-1 0,0 1-16,18-18 15,-18 0-15,123 0 32,36 0-1,-142 0-16,-34 0 17,-19 0-17,54 0 17,-18 0-32,17 0 31,-17 0-16,0 0 17,-35 0-17,17 0 1,-17 0-16,17 0 16,53 0-1,-17 0 16,-36 0-31,0 0 0,1 0 16,16 0-16,54 0 31,-35 0-31,17 0 16,159 0 0,-159 0-16,-17 0 15,35 0 1,-71 18-16,53-18 31,-53 0-31,54 0 16,-1 0-1,-18 0 1,-34 0 0,-1 0-16,0 0 0,0 0 31,1 0-31,-1 0 15,-17 0-15,34 0 0,-16 0 16,17 0 0,-18 0-16,18 17 0,17 1 31,-52-18-31,0 0 16,52 0 15,-34 0-16,-1 0-15,-18 0 32</inkml:trace>
</inkml:ink>
</file>

<file path=ppt/ink/ink4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9:44.34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2275 13494 0,'53'-18'78,"-35"18"-62,0 0-1,123-18 1,53 1-1,88-18 1,-123 35-16,-18 0 16,176-36-1,-193 36-15,-18 0 16,52 0 0,-105 0-16,0 0 0,-17 0 31,69 0-31,-16 0 15,193 0 17,-159 0-32,1 0 15,70 0 1,-106 0-16,0 0 16,71 0-1,-36 0 1,-34 0-1,34 0 1,-35 0-16,-17 0 0,17 0 16,35 0-16,-17 0 15,-18 0-15,-17 0 32,-18 0-32,17 0 15,54 0 16,-36 0-15,18-17 0,-53 17-16,17 0 0,19 0 31,-54 0-31,18 0 16,-36 0-16,19 17 15,-19-17 16,19 0-15,-1 0-16,-17 0 0,34 0 31,-34 0-31,0 18 16,17-18 0,0 0-1,18 18 32,-53-1-47,36-17 0,-19 0 16,18 18-1,-17-1-15,35-17 0,0 53 32,-18-35-32,18 17 15,0-17-15,-35 0 16,52-1-1,-52 1-15,17-1 0,-17-17 79,-1 0-64,1 0-15,17 0 31,18 0-15,-35 0-16,0 0 16,17-17-1,-18 17 63</inkml:trace>
</inkml:ink>
</file>

<file path=ppt/ink/ink4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9:48.49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3387 14746 0,'17'-18'31,"19"18"16,52 0-32,-18-17-15,36 17 16,106-18 0,-124 18-1,18 0-15,106 0 31,-142 0-31,71 0 16,-70 0 0,35 0-16,141 0 31,-124 0-15,-35 0-16,89 0 31,-54 0-16,-70 0-15,0 0 16,53 0 0,-53 0-16,0 0 0,-1 0 15,-16 0 1,70 0 15,-71 0-31,18 0 16,-36 0-16,1 0 0,53 0 31,-54 0-31,19 0 31,52 0 1,-53 0-32,-17 0 15,52 0 1,-17 0-16,0 0 0,-18 0 15,-17 0 17,17 0 546,159 0-563,212 0 17,-177 0-32,18 0 15,300 0 1,-371 0 0,-140 0-1,17 0 1,17 0-1,107 0 1,193 0 15,-282 0-15,0 0 0,-70 0-1,53 0 16,-36 0-31,141 0 32,-52 0-17,17 0 1,-71 0-16,1 0 16,70 0-1,-18 0 1,1 0-1,-18 0 1,17 0 0,-17 0-1,-53 0-15,35 0 16,53 0 0,-70 18-1,35-1 1,-36-17-1,-34 0 17,-19 0-1,1 0 344,123 18-359,71 0-1,-1 17 16,-193-35 1</inkml:trace>
</inkml:ink>
</file>

<file path=ppt/ink/ink4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9:52.62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7355 16087 0,'212'0'94,"70"0"-79,-105 0-15,-36 0 16,141 0 0,141 0 15,-229 0-16,-70 0-15,17 0 16,141 0 0,-141 0-16,-53 0 0,36 0 15,-36 0 1,141 0 0,-140 0-1,193 0 16,-159 0-31,-34 0 16,140 0 0,-88 0-16,-53 0 15,89 0 1,-1 0 0,18 0-1,-88 0-15,-18 0 16,53 0-1,-53 0-15,-52 0 0,34 0 16,-35 0-16,89 0 31,317 0 1,-265 0-17,-35 0 1,-70 0-1,-1 0 1,89 0 0,-124 0-16,54 0 15,-36 0 1,17 0 0,-35 0-16,18 0 15,141 0 1,-105 0-16,-19 0 15,89 0 1,-36 0 0,-17 0-1,-71 0-15,-17 0 16,35 0 15,18 0-31,-54 0 16,1 0-16,17 0 31,-17 0-31,35 0 16,35 0-1,-53 0 1,106 17 0,-105-17-16,-1 18 15,53 0 1,-17-18-1,17 0 1,-71 0 0,1 0 62,88 0-31,-88 0-32</inkml:trace>
</inkml:ink>
</file>

<file path=ppt/ink/ink4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9:55.26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3440 17339 0,'35'0'78,"0"0"-46,-17 0-17,35 0-15,17 0 16,318 0 15,-35 0-31,0 0 16,-194 0-1,-18 0 1,123 0 0,-158 0-16,18 0 15,158 0 1,-141 0-16,18 0 15,141 0 1,-142 0-16,-17 0 0,-52 0 16,16 0-16,-16 0 15,16 0 1,72 0 0,-124 0-16,17 0 15,36 0 16,-71 0-31,-17 0 16,0 0-16,-1 0 31,19 0 1,17 0-17,-1 0-15,1 0 0,0 0 16,-17 18-1,52-1 1,88 1 15,-158-18-31,-1 0 16,19 18 0,-19-18-16,1 0 15,0 0 16,-1 0-15,1 0 0,0 0 15</inkml:trace>
</inkml:ink>
</file>

<file path=ppt/ink/ink4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5-31T12:48:30.10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3052 7602 0,'35'0'234,"18"18"-234,-36-18 0,19 0 32,17 0-17,-18 18-15,18-18 16,0 17-1,17-17 1,-17 0 0,0 0-1,18 0 1,-36 0 0,35 0-1,-34-17 1,17 17-1,52-36 1,-69 36 15,123-17-15,-89-1 0,18 18-1,-35 0-15,18 0 16,35 0-1,-18 0 1,70-18 0,-16 1-1,16-18 1,-69 17 0,16 18-1,-34 0 1,0 0-1,17 18 17,-53-18-17,36 0 1,17 0 0,-18 0-1,1 0 1,35-53-1,-36 35 1,18 0 0,-17 1-1,-18 17 1,53 0 0,-71 0-1,0 0 1,36 0-1,-18 0 1,-18 0 0,36 0 15,-1 17-15,18 19-1,-52-36 1,17 17-1,17 1 1,-35 0 0,18-1-1,0-17 1,-35 18 0,-1-18-1,1 0 16,-18 17-15,18 1 0,-18 0-1,0-1 17,0 1-17,0 0 1,0-1 15,-18 1-15,18 0-1,-18 17 1,18-18 15,-17-17-15,-18 0 31,35 18-32,-18-18 1,18 18 0,-18-18-1,18 17 1,-17 1-1,-1-18 17,18 18-17,-18-18 17,1 0-17,-1 0-15,-17 0 16,-18-18 15,35 0-15,1 18-16,-54 0 0,1-17 31,17 17-15,-36-18-1,-52 0 1,53 18-1,0-17 1,-53-36 0,35 35-1,18-17 1,0 17 0,17 1-1,-35-1 1,36 18-1,-19-18 1,1 1 0,35 17-1,-35 0 1,35 0 0,-70 0 15,17 17-16,35-17 1,-52 18 0,70-18-1,-35 0 1,0 0 0,52 0-1,-52 0 1,53 0 15,-18 0-15,-53 18-16,53-18 31,-17 0-15,-1 17-1,18-17-15,0 18 31,18-18-15,17 0 0,1 0-1,-19 0 1,19 0 0,-1 0-1,0 0 1,1 0-1</inkml:trace>
</inkml:ink>
</file>

<file path=ppt/ink/ink4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5-31T12:48:43.14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5521 6826 0,'53'0'250,"-18"0"-250,53 0 16,18 18-1,18-18 1,-54 18-1,-35-18 1,18 0 0,18 0-16,-18 0 31,17 0-15,-17 0-1,0 0 1,53 0-1,0 0 1,-71 0 0,89 0-1,-71 0 1,35 0 0,-35 0-1,35 0 1,0 0-1,-35 0 17,53 0-17,-71 0 1,36 0 0,-1 0-1,-52 0 1,52 17-1,1-17 1,0 0 0,17 18-1,-18-18 1,19 17 0,-19-17-1,-35 0 1,18 0-16,-17 0 15,16 0 1,72 0 0,-54 0-1,36 0 1,0 0 15,0 0-15,35 0-1,-70 0 1,52-17 0,-88 17-1,71 0 1,-70 0 0,16 0-1,-16 0 1,52 0-1,-53 0 1,71 17 15,-35 1-15,17-18 0,18 0-1,-18 0 1,-35 0-1,70-18 1,-70 18 0,-18 0-1,18-17 1,-35 17 0,17 0-1,-17 0 1,52 0 15,-34 0-15,-19 0-1,1 0 1,0 0-16,52 0 16,-17 0-1,-18 0 1,36 0-1,-36 0 1,0 0 0,1 0-1,-19 0 1,19 0 0,52-35 499,0-18-515,18 35 31,141-17-15,-71-1 0,1 1-16,-107 35 15,107-17 1,-54 17 0,89-18-1,-124 18 1,35-18-1,-34 1 1,16-19 0,54 19-1,-88-1 1,17 18 0,18-18 15,-36-17-31,1 35 15,-71-18-15,88 18 16,-35 0 0,53-17 15,-36 17-15,36-18-1,-53 18 1,-18 0-1,54 0 1,-54 0 0,35 0-1,1 0 1,-18 0 0,0 18-1,17-18 16,-34 17-15,17 36 0,17-53-1,1 18 1,52 0 0,-35-18-1,53 0 1,-17 17-1,35 1 1,-89-18 0,54 18-1,-19-18 1,1 0 0,53 0-1,35 0 1,-53 0-1,53 0 17,-106 0-17,1 0 1,-19 0 0,-35 0-16,18 0 15,53 0 1,-18-18-1,1 18 1,34 0 0,-70 0-1,18 0 1,34 0 0,-69 0-1,69 18 1,-34-18-1,0 17 17,34-17-17,-16 0 1,34 18 0,-17-18-1,-36 35 1,54-35-1,-1 18 1,-52-18 0,0 17-1,-36-17 1,0 0 0,-17 0-1,-1 18 1,54-18-1,-36 0 1,36 0 31,-18 0-31,17 18-1,1-1 1,-1-17-1,-34 0 1,34 18 0,1-18-1,-36 0 1,36 0 0,-54 0-16,36 0 15,0 0 1,0 0 15,-18 0-15,-17 0-1,52 0 1,-52 18 0,0-18-1,17 0 1,-17 0-1,17 0 1,0 0 0,-17 0 15,-1 0 0,1 0-31,17 0 16,-17 0 15,17 0-31,1 0 16,-19 0-1,1 0-15,-1 0 78,1 0-62,0 0 0,17 0-1,-17 17 1,-18 1 15,0 0 0,-141-1-15,17 1 15,36-18-31,-106 17 32,53-17-17,-18 18 1,106-18-16,-88 0 15,35 0 1,-53-18 0,71 1-1,18 17 1,17 0 0,-18 0-1,1 0 16,52 0-31,-53 0 32,19 0-17,34 17-15,-35-17 32,-18 18-17,54-18 1,-89 0-1,71 0 1,-18 0 0,-53 0-1,53 0 1,-53 0 0,71 0-1,-36-18 1,-35 1-1,-17-1 1,-142-17 15,54 35-31,-19 0 32,-87 18-17,105-18 1,71 0-1,-159 0 1,124-36 0,-36 36-1,89 0 1,-1 0 0,-70 0-1,88 0 1,-88 36 15,71-19-15,-18-17-1,-53 35 1,70-17-16,-34-18 31,16 0-15,37 0-1,-1 0 1,53 0 0,-18 0-1,1 0 1,-1 0 0,-35 0 15,36 0-31,-1 0 15,-70 0 1,88-18 15,-106 1-15,89-1-16,-18 18 31,-36 0-15,36-17-1,35 17 1,-70 0 0,35 0-1,35 0 1,-18 0 0,18 0-1,0 0 16,18 0-31,-53-18 16,52 18 0,1 0-1,-35-18 1,-19 18 15,19 0-15,17-17-1,0 17 1,-53-18 0,53 18-1,-17 0 1,-18 0 0,17 0-1,18 0 1,18 0-1,0 0 17,17 0-17,-17 0 1,-1 0 0,19 0-16,-19 0 15,1 0 1,0 0-1,17 0-15,1 0 16,-54 0 0,0 0-1,36 0 1,-71-18 0,71 18-16,-88 0 15,70 0 1,-88 18-1,105-18 17,-52 0-17,53 0 1,17 0-16,-35 0 31,36 0-15,-19 0-1,1 0 1,0 0 0,17 0-1,1 0 1,-19 0 15,19 0-31,-1 0 16,0 0 15</inkml:trace>
</inkml:ink>
</file>

<file path=ppt/ink/ink4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5-31T13:02:05.67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8608 6350 0,'247'0'172,"70"0"-172,-35 35 15,212-17 1,159 35 0,-336-18-1,72 18 1,-266-53 0,18 0-1,0 0 1,-88 0-1,35 0 1,-17 0 0,-53 0-1,70 0 1,-35 0-16,35 0 31,35 0-15,18-35-1,-17 35 1,17-18 0,0 0-1,-17 1 1,87-36 0,-87 35-1,34 18 1,-34 0-1,-36 0 1,141-17 15,-52-1-15,70 18 0,-106 0-1,-18 0 1,18 0-1,-70 0 1,17 0 0,53 0-1,-35 0 1,-71 0 0,-17 0-1,0 0 1,17 0-1,-17 0 32,-18-18-31,0 1 0,17-1-1,-17-17 32,-35-53-31,-159-54-1,53 37 1,70 69 0,-105-17-1,-18 36 1,18 17-1,70 0 1,-106 0-16,-53 53 16,-105-36-1,158-17 1,18 0 15,-17 0-15,70 0-1,-54 0 1,37 0 0,-1-17-1,-88 17 1,71 0 0,-124 17-1,35 19 1,-17-36-1,-194 17 1,211-17 0,1 0-1,-36-35 17,159 35-17,35-18 1,88 18-1,-35 0 1,18 0 0,-18 0-1,0 0 1,-70 0 0,-71 0-1,-18 0 16,88 0-31,54 0 32,35 0-17,17 0 1,0 0 0,36 0 93,123-17-109,-88 17 16,106-88-1,-89 88-15,89-18 16,53 18-1,-71 53 1,35 0 0,-70 0-1,0 35 17,70-35-17,-35-18 1,247-35-1,-88-53 1,35 0 0,71-17-1,-141 34 1,-36 19 0,-123 17-16,53 0 15,-54 0 1,37 35-1,-37 18 1,-34-35 0,88 17 15,-71 0-31,106 18 16,-53 0 15,35 0-16,18 17 1,-35-17 0,-35-17-1,-36-19-15,18 1 16,-36 0 0,-34-1-1,-19-17 1,-17 18-1,0-1 17,-141 54-17,35-53 1,-211-18-16,17-53 16,-229-106 15,194 53-16,-1 36 1,178 52-16,-125-17 16,54 17-1,-71 18 1,177 0 0,-54 0-1,-34 53 1,34-35-1,-34-1 17,70 1-32,-71 0 15,-106-18 1,107 0 15,17 0-15,158 0-1,-16 0 1,16 0 0,-17 0-1,-70 17 1,-1 18 0,-17 1-1,-70 17 1,158-53-1,17 35 1,19-35 0,-1 0 31,1 0-32,69 0 48,19-18-63,52-35 15,1 36 1,282-71 0,88 88-1,105 17 1,318 36-1,-352 35 1,246 0 15,-334-35-15,-89-17 0,317-36-1,-317 0 1,-17-18-1,-230 18-15,141 0 16,-141 0 0,18 0-1,-53 0 1,-18 0 0,-35 0-1,-18 0 1,-17 0-1,-1 0 48,1 0-32,0 0 0,-36 0 16,-35 0-31,-53-35-16,-211-124 16,-142-70-1,142 70 1,17 53-1,18 53 1,140 36 0,-16 17-1,69 0 17,-52 35-17,-53 0 1,89-17-1,69-18 1,19 0-16,-19 0 16,1 0 15,17 0 0,160-36 16,157-52-31,-122 71-1,246 17 1,283 53 0,-195 70-1,1 53 1,-283-123-16,141 53 15,-105-35 1,-36-36 0,-158-17-1,-53-18 17,-36 0 30,0 0-46,1 0-1,-1 17 1,-123-17 0,-230-53-1,-105-88 1,-282 35-1,405 71 1,124 17 0,88 18-1,105 0 1,19 0 0,34 0 93,1 0-93,0-17-1,-1 17-15,71-53 31,106 18-15,-53-18 0,142 17-1,-142 36 1,-35 0 0,-53 0-16,35 0 15,-35 0 1,-18 0-1,-17 0 17,-18 18 15,-18 0-47,0-1 15,-17 1 1,-53 35-1,-36-35 1,-34-36 0,-54-53-1,141 54-15,-70-36 16,35 18 0,54 17-1,34 0 1,0 18 31,36 0 15,0 0-46,-1 0 31</inkml:trace>
</inkml:ink>
</file>

<file path=ppt/ink/ink4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5-31T13:02:14.21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6985 8202 0,'106'0'187,"-36"0"-187,89 0 16,-18 0 0,-88 0-16,106 0 15,-71-18 1,53 1-1,53-1 1,-53 1 15,36-1-15,-89 18-16,0-18 31,18 1-31,-71 17 16,18 0 15,-35 0-15,17 0-1,36 17 1,-18-17 0,-1 18-1,19-18 1,-18 18-1,18-18 1,-19 0 0,37 0 15,52 17-15,-88-17-1,105 35 1,-69-17-1,-19 0 1,36-18 0,-18 17-1,53-17 1,-17 0 0,-54 0-1,-17 0 1,0 0-1,-18 0 1,1 0 15,-1 0-15,-17 0 0,35 0-16,-36 0 15,54 18 1,-1-18-1,-17 0 17,53 18-17,-35-18 1,17 17 0,-71-17-1,19 0 1,17 18-1,-18-18 1,0 0 0,-17 0-1,-1 0 1,1 18 0,17-18-1,36 35 16,-53-35-15,-1 17 0,1-17-1,-1 0 1,1 0 0,17 0-1,1 0 1,-19 0-1,1 0 1,0 0 0,-1 0 15,1 0 0,-18 18 0,18-18 79,-1 0-79,-17-18 0,18-17-15,-1 35 0,1-17-1,0 17 1,-1 0 15,1 0-15,17 0 15,-17 35 16,-18-18-47,0 19 15,0-19 1,0 1 31,-35 0-47,35-1 16,-18 19 15,18-19-16,0 1-15,-18-1 16,1-17 31,17 18-47,-18-18 16,18 18-1,-18-18-15,1 17 16,-36 36-1,0-35 1,18-18 0,-1 0-1,-17 0 1,18 0 0,-35-53-1,-107 18 1,18-1-1,-17-16 1,-106-19 15,88 36-15,-106-18 0,106 35-1,-35-35 1,-124-17-1,177 52 1,-19 18 0,-16-18-1,140 1 1,-35 17 0,53 0-1,1-18 16,-107 18-15,35-17 0,-105 17-1,88 0 1,17 0 0,-52 0-1,88 0 1,0 0-1,70 0 1,-17 0 0,-1 0-1,1 0 17,0 0-1,-18 0-16,0 0 1,18 0-16,-18 0 16,18 0-1,-18 0 1,17 0 0,19 0-1,-18 0-15,17 0 16,-17 0-1,17 17 1,0-17 0,1 18-1,-1-18 1,-17 17 0,17-17 15,71 0 47,-18 0-62,1 0-16,-1 0 15,88 0 1,-52 0-1,70 0 1,-53 0 0,0 0-1,18 0 17,-53 0-32,124 53 15,-19-35 1,72 17-1,-36 18 1,-71-35 0,-35-18-16,53 17 15,-35-17 1,-35 0 0,-36 0-1,-17 0 16,-1 0-15,1 0 15,0 0 1,-18 18-1,0 17 0,-36 1-31,-299 175 31,18-87-15,-195-18 0,248-53-1,52-53 1,0 0-1,142 0 1,-1 0 0,18 0-1,36-18 17,-1 18-17,18-35-15,-35 35 31,35-18 16,-18 18-47,18-18 32,-18 18-32,18-17 31,-17 17-31,17-18 15,-18 0-15,1 1 16,17-36 0,0-35 15,17 17-15,1 1-1,52-1 1,36 18-1,18 18 1,-54 17 0,1 18-1,-18 0 1,0 0 0,-1 0-1,1 0 1,-35 0 15,0 0-31,-1 0 31,1 0 1,17 0-17,-35 18 1,0-1-1,0 19 1,-35 17 0,0 0-1,-18 17 1,-159 18 0,71-52-1,0-19 1,106-17-16,-1 0 15,19 0 1,-1 0 0,0 0 15,36-17 16,17 17-32,-35-18-15,36 0 32,17 18-17,-36 0 1,36 0 0,71-53-1,-36 0 1,88 36-1,-105-1 1,17 18 0,-53 0-16,36 0 15,17 0 17,-18 0-17,-17 0 1,-17 0-16,-19 0 15,1 0 1,0 0 0,-1 0 31,36 0-32,-18 0 1,-17 0-1,0 0-15,17 0 16,18 0 0,35 0-1,0 0 1,18 0 0,-53 35-16,53-35 15,35 0 16,88 0-31,-88 0 32,-17 36-17,-18-19 1,-53-17 0,88 18-1,-106-18 1,18 18-1,-18-18 1,-17 0 0,17 0 15,-17 0-15,52 17-16,1-17 31,35 0-16,88 0 1,-106 0-16,18 0 31,-18 0-15,-35 0 0,35 0-1,-35 0 1,18 0-1,-19 0 1,19 0 0,-18 18 15,17 0-31,19-1 31,-1 19-15,35-19-1,-52-17-15,17 35 32,-70-35-17,-1 0 1,1 0-16,0 18 16,17-18-1,-17 0 1,17 0-1,-18 0 1,19 0 0,17 0-1,-36 0 17,19 0-17,-1 0 1,-17 0-1,17 0 17,-18 0-32,1 0 15,0 0 1,-1 0 0,1 0 15,-18 18 31,0-1-46,0 1 0,-18 17-1,-17-17 1,-53 52-1,53-70-15,-36 18 16,-35 0 0,-35-1-1,53-17 1,-18 0 0,-70 0-1,87-17 1,-52-1-1,36 0 1,-1 1 15,-18-1-15,54 1 0,-36-19-1,53 19-15,18-1 31,-36 18 1,53 0-32,1 0 15,-1 0 1,-17 0 0,-18 0-1,18 0 1,-1 0-1,-52 0 1,71 0 0,-72-18-1,1 1 1,18 17 15,-54-36-15,54 19-1,-54-1 1,18-17-16,0 17 31,-70-35-15,88 53 0,-18-17-1,71 17-15,-36-18 16,18 18-1,-17 0 1,-1 0 0,36 0-1,-18 0 1,35 0 0,-52 0 15,35 0-31,17 0 15,0 0 17,1 0-17,-19 0 1,19 0 15,-1 0-15</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8:17.39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23654 5662 0,'17'0'47,"336"-35"0,-247 17-47,-35 18 0,-1 0 16,18 0-1,159 0 17,106 0-1,-177 0-16,-52 0 1,-71 0-16,-18 0 16,18 0-1,-35 0-15,-1 0 0,1 0 32,0 0-17,17 0 16,-18 0-31,1 0 16,0 0 0,17 0 15,0-17-15,-17 17-1,17 0 1,-17 0-16,0 0 0,-1 0 15,1 0-15,-1 0 79,1 0-33,0 0-14,-1 0 108,1 0-108,17 0 14,-17 0 17,0 0-47,17 0-16,-18 0 15,19 0 1,-19 0-1,19 0 79</inkml:trace>
</inkml:ink>
</file>

<file path=ppt/ink/ink5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25T08:19:42.76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4110 9543 0,'70'0'63,"54"17"-47,88-17-1,34 0 1,37 0-1,34 0 1,-176 0-16,0 0 16,106 18-1,-123-18-15,-36 35 16,141 0 0,-123-35-1,18 18 16,34 17 1,-87-35-17,17 18 1,36 0 0,34 17-1,19 0 1,-124-35-16,17 0 15,107 35 1,-54-35 0,-17 0-1,-18 0 17,89 0-17,-107 0 1,1 0-1,-18 0 1,-18 0 15,-18 0-15,19 0 15,-19 0-15,1 0 31,17 0-32,1 0 1,-1 0 0,0 0-1,18 0 16,-35-17-31,35-36 16,-36 35 0,1 18 46,-18-17-46,18-19-1,-18 19 17,-18-19-17,18 1 17,-18 0-17,1 17 1,17 1 31,-18 17-32,0 0 17,1 0-1,-1 0 16,-35 0-32,18 0-15,17 0 16,-88 0 0,36 0-1,-18 0 1,-18 0 15,35 0-15,1 17-1,-177 54 1,106-36 0,17 18 15,71-53-31,0 0 15,-17 18 1,34-18-16,1 0 16,-88 0-1,17 0 1,-35 0 0,-18 0-1,-53 0 1,18 0-1,36 0 1,105 0-16,-18 0 16,-105 0-1,105 0-15,-17 0 16,-159 0 0,53 0-1,35 0 1,-17 0-1,35 0 32,0 0-31,0 0 0,17 0-1,1 0 1,87 0-16,1 0 15,-53 0 1,70 0-16,1 0 16,-1 0-1,0 0 32,71-71 234,-17 1-265,16-19 0,-16 54-1,-1 0 1,-17 0 15,17 35 63,-17-18-78,34 0-1,1 18 1,-35 0-16,17 0 15,89 0 1,34 0 0,72 0-1,-19 0 1,-52 0 0,-71 0 15,18 18-16,-53-18 1,71 18 0,52-18-1,0 0 1,-87 0-16,-1 0 16,141 35-1,-88-35 1,-35 0-1,0 0 1,0 0 0,-18 0-1,18 0 1,17 0 0,54 0 15,-72-18-16,-34 18 1,-36-17-16,-17 17 16,17 0-1,-17-18-15,17 18 110,36 0-95,17 18 1,-53-1 15,-17-17-31,17 0 16,-17 0-1,-1 0 157,1 0-156,0 0 15,-1 0-15</inkml:trace>
</inkml:ink>
</file>

<file path=ppt/ink/ink5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25T08:19:46.00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26511 8343 0,'36'0'16,"34"-17"15,1 17-15,52 0-1,-52 0-15,17 0 16,106 0-1,-124 0-15,1 0 16,105 0 15,-105 0-15,17 0 0,0-18-1,-17 18 1,-18 0-1,-36 0 1,1 0 0,35 0-1,-18 0-15,-17 0 16,35 0 0,-18 0-16,18 0 15,53 0 1,0 0-1,-18 0 1,-53 0 0,-52 35 187,-19 36-188,36-54 17,-17-17-17,17 18 110,-71-18-109,-229 0 0,159 0 15,18 0-16,-36 18 1,18-18 0,-18 0-1,-35 17 1,18-17 0,140 0-1,19 0 1,-19 0 109,-69 18-110,52 17-15,35-35 16,-53 0 0,54 0-1,-1 0 1,1 0 0,-1 0-1,0 0 1,-17 0-1,17 0 1,1 0 0,-1 0 62</inkml:trace>
</inkml:ink>
</file>

<file path=ppt/ink/ink5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6-07T09:29:35.50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14323 14799 0,'35'0'219,"0"0"-203,1 0-16,17 0 15,52 0 1,-34 0 0,-1 0-1,1 0 1,0 0 0,-1-18-1,18 1 1,-35-1-1,35 0 1,-17 1 0,-53 17-1,35 0 1,-36 0-16,1 0 31,-1 0-15,1 0-1,35 0 32,0 0-31,-35 0 0,35 0-1,-18 0 1,0 0-1,-17 0 1,-1 0 0,1 17 15,-18 1 16,0 0-32,0-1-15,0 1 16,0 0 0,0-1-1,-18 19 17,18-19-17,-17 1 1,17-1-1,-18 1 1,18 0 0,-18-18-1,18 17 1,-17-17 0,17 36-1,-18-36 1,18 17-1,-17-17 1,17 18 0,-18-18-1,0 0 17,1 0-1,-1 0 16,-17 0-47,-1 0 31,19-18-31,-19 18 16,1-35-1,-53 35 1,53-18-16,-18 18 31,-35 0-15,52 0-1,-52 0 17,35 0-17,0 0 1,-17 0-1,34-17 1,-16 17 0,-1 0-1,0 0 1,35 0 0,-52 0-1,34 0 1,19 0 15,-19 0-15,19 0-1,-1 0 1,-17 0 0,0 17-1,-1-17 1,19 36 15,-1-36-31,18 17 16,-18-17 15,-17 18-15,35 0-1,-18-1 1,1 1-1,17 0 32,0-1-31,0 18 15,0-17 0,17-18 1,-17 18-32,36-18 15,-19 0 17,-17 17-17,18-17 32,0 18-16,-1-18-15,1 0 0,0 18-1,-1-18 1,18 17-1,-17-17-15,0 0 16,17 0 0,-17 0 15,-1 0-15,1 0-1,17 0 1,-17 0-1,-1 0 1,1 0 15,0 0-31,-1 0 32,1 0-17,0 0 1,17 0-1,-17 0 1,-1 0 0,36 0-1,18 0 1,-18 0 0,-18 0-16,0 18 31,-17-18-31,17 0 15,-17 0 1,35 0 0,-36 0 15,19 0-31,-1 0 31,0 0-15,-17 0-1,17 0 17,0 0-17,1 35 1,-19-35 0,1 18-1,-1-18 1,1 0-1,0 0 17,-1 0-32,19 0 31,-19 0 0,1 0-15,0 0-1,-1 0 17,1 0-17,-18 17 1,18-17 0,17 0 30,-18 0-14,-17 18-1,18-18-15,0 0 15,-18-18 188</inkml:trace>
</inkml:ink>
</file>

<file path=ppt/ink/ink5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6-07T09:29:44.22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8079 14870 0,'35'0'297,"-17"0"-282,-1 0 1,1 0 0,-1 0-1,1 0 16,0 0-15,-1 0 0,36 0-1,-17 17 1,-19 1 15,18-18-15,18 17-16,-35-17 15,0 0 1,17 0 15,-17 0-31,-1 18 16,54-18 0,-18 0-1,-36 0 1,36 18-1,-17-18 1,-19 0 0,1 0-1,-1 0 1,1 0 0,0 0-1,-1 0 1,1 0 15,0 0-31,-1 0 16,1 0 15,-18 17 31,0 1-62,0 0 16,0 17 0,0 0-1,-18 1 1,18-19-16,0 1 31,-35 17-15,35-17 15,0 17-31,0-17 16,18-1 15,-18 1-15,17-18-1,1 0 1,0 0 31,-1 0-16,1 0 0,-18 18 219,-18-18-250,1 0 16,-36 0-1,35 0-15,-17 0 16,17 0-16,-52 0 16,17 17 15,-36-17-31,54 0 31,-35 0-15,34 0-1,-34 0 1,17 0 0,0 18-1,-35-18 1,52 0 0,-16 0-1,34 0 1,-17 0 15,17 0-31,-17 0 16,-53 0-1,52 17 1,19-17 0,-1 0-1,-17 0 16,17 0-15,0 0 0,1 0 31,17-17 140,0-1-140,0 1-31,0-1-1,0 0 1,0 1-1,0-54 1,0 36 0,0 0-1,0-18 1,0 35 0,0 0-1,0 1 1,0-1 15,0 0 47,0 1-47,0-1 1,0 0-1,0 1 31,0-1-30,17 18-17,1 0 32,17 0-31,-17 0-1,0 0 1,-1 0 15,1 0-15,0 0 0,-1 0-1,1 0-15,-1 0 16,19 0-1,-19 0 1,1 0-16,0 0 16,-1 0-1,19 0 1,-1 0 0,0 18-1,0-18 1,-35 17-1,36-17 1,-19 0 15,36 0-15,-35 0 0,-1 0-1,1 18 1,0-18-1,-1 0 1,1 0 0,0 0-1,-1 0 1,1 0 0,0 0-1,-1 18 16,1-18 1,-18 17-17,0 1 63,0 0-31,0-1 78,0 1-62,0 17 156,17-35-157,1 0 16,17 0-31,-17 18-47,0-18 31,-1 0-15,1 0 0,0 0 30,-1 0-30,-17 18 15,18-18-31,0 0 47,-18 17 47,17-17 218,-17 18-280,18-18-17,-18 17 1,17-17 0,19 0 15,-54 0 234,-17 18-265,-18-18 16,-35 18 0,-53-18-1,17 0 1,18 0 0,0 0-1,54 0 1,-1 0-1,35 0 1,-53 0 0,54 0-1,-18 0 17,-1 0-32,-17 0 15,36 0 16,-1 0-15,0 0 0,1 0-16,-1 0 15,0-18 17,-17 18-17,18 0 1,-1 0-1,18-35 1,-18 17 0,1 18-1,17-17 1,-36 17 0,-17 0-1,18-18 1,18 18 15,-1-18-31,0 18 16,1-17-1,-1 17 1,-17-18 0,17 18 15,0 0-16,18-18 1,-17 18 0,-1 0 15,0 0 16,1 0-32,17-35 32</inkml:trace>
</inkml:ink>
</file>

<file path=ppt/ink/ink5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6-07T09:29:48.81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9172 14852 0,'36'0'312,"-19"0"-312,71 0 16,-35 0-1,-35 0 1,35 0-16,-18 0 16,-17 0-1,17 0 1,0 0 15,18 0-15,-35 0-1,17 0 1,0 0-16,18 18 31,-35-18-15,0 0 0,17 0-1,-18 0 1,1 0-1,0 0 1,35 0 15,-36 0-15,1 0 15,0 0-15,-1 0-1,19 0 1,16 0 0,-34 0-1,35 17 1,18-17 0,-54 0-1,18 0 1,-17 0-16,17 0 15,18 0 17,-17 18-17,-1-18 1,-17 0 0,-1 0-1,18 0 1,-17 0-1,17 0 1,-17 0 0,17 0-1,18 0 1,-35 0 15,-1 0-15,1 0-1,0 0 1,-1 0 0,1 0-1,0 0 1,17 0 15,-17 0-15,-1 0 15,1 0-15,-1 0-1,1 0 1,0 0 0,-1 0-1,19 0 16</inkml:trace>
</inkml:ink>
</file>

<file path=ppt/ink/ink5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30:09.17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30798 1887 0,'17'0'78,"160"18"-62,-54-18-16,0 0 15,124 0 1,-141 0 0,88 18-1,-158-1 1,-19-17 109</inkml:trace>
</inkml:ink>
</file>

<file path=ppt/ink/ink5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30:11.54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20179 3052 0,'212'-18'63,"176"18"-48,-212 0-15,477 0 32,-107 0-17,-210 0 1,34 0 15,-158 0-15,-1 0-1,89-18 17,18 1-1,-195-1-31,-70 18 16,176-18 15,-140 18-31,16-17 0,19 17 15,-18 0-15,35 0 16,-35 0-16,35-18 16,-35 0-16,-1 1 15,107-18 1,-124 17-16,18 18 16,106-18-1,-106 1 1,-18 17-16,123 0 31,-105 0-31,-17 0 0,34 0 16,0-18-16,-17 18 15,18 0 1,264 0 0,-282 0-16,35 0 15,-18 0-15,-35 0 16,142 0-1,-19 0 1,-17 0 0,36 0-1,-36 0 1,-106 0-16,88 0 31,-35 0-15,124 0 15,-194 0-31,17 0 16,18 0-1,-53 0-15,-1 0 16,1 18 0,-17-18-1,-19 0 1</inkml:trace>
</inkml:ink>
</file>

<file path=ppt/ink/ink5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30:13.84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20091 4110 0,'17'0'47,"1"0"16,35-18-63,0 18 15,17 0 1,-17 0-1,-17 0 1,69 0 0,-52 0-16,36 0 15,122 0 1,-87 0-16,-1-17 16,71-1-1,-106 18-15,1 0 16,87 0-1,-88 0-15,36 0 0,-19 0 16,-16 0 0,34 0-16,-17 0 0,0 0 15,105 0 1,-122 0-16,16 0 31,-16 0-31,105 0 16,-88 0-16,105 0 31,18 0-15,18 0-1,-158 0-15,-19 0 0,71 0 32,89 0-17,-142 0-15,0 0 16,106 0-1,-88 0-15,176 0 32,-194 0-32,-17 0 15,193 0 17,-158 0-32,18 0 15,-36 0-15,0 0 16,0 0-16,71 0 31,-88 0-31,-19 0 16,178 18-1,-36-18 1,-18 0 0,-105 0-16,-1 0 15,-17 0-15,0 0 16,0 0-16,-35 0 15,17 0-15,-17 0 0,17 0 32,18 0-17,-18 0-15,18 0 0,-18 0 16,18 0-16,35 17 31,36-17 0,-71 0-15,-18 0 0,0 0-1,1 0 1,17 0-16,-18 0 16,53 0-1,-17 0-15,17 0 0,-35 0 16,0 0-1,0 0 1,-36 0-16</inkml:trace>
</inkml:ink>
</file>

<file path=ppt/ink/ink5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30:16.01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27411 5891 0,'17'0'157,"160"0"-142,-36 0 1,18 0-16,35 0 16,-35 0-16,35 0 0,-18 0 0,0 0 15,-35 0 1,159 0 15,-176 0-15,17 0-1,0 0 1,-35 0 0,-36 0-16,54 0 15,-54 0-15,-17 0 16,0 0-16,0 0 15,18 0 1,70 0 0,-88 0-16,0 0 0,0 0 15,70 0 1,-35 0 0,0 0-1,-52 0 1,17 0-16,52 0 31,-87 0-31,0 0 31,-1 0 63</inkml:trace>
</inkml:ink>
</file>

<file path=ppt/ink/ink5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30:19.52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23407 7108 0,'0'0'0,"17"0"15,19-17 17,17 17-17,0 0 1,88 0-1,-71 0 1,283 0 0,458 0 15,89 0 0,-671 0-15,-17 0-1,0 0-15,-36 0 0,353 0 32,-388 0-32,-35 0 15,35 0 1,0 0-16,-17 0 16,229 0-1,-230 0-15,-17 0 16,106 0-1,17 0 1,18 0 0,-88 0-1,-36 0 1,-70 0-16,-18 0 0,18-18 31,18 18-15,-36 0-16,0 0 0,-17 0 31,35 0-31,-18 0 16,89 0-1,-89 0-15,18 0 16,35 0 0,-18 0-1,19 0 1,-36 0-1,-36 0 17</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8:18.96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27693 5753 0,'53'0'94,"-35"0"-79,35-16-15,70 1 16,-52 15 0,52-16-16,-35 0 15,0 16-15,-17 0 16,0 0 0,-36 0-1,-35-16 204,17 16-157,72-16-30,16 0-17,-105 1 1,18 15 0,0 0-1</inkml:trace>
</inkml:ink>
</file>

<file path=ppt/ink/ink6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30:21.71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20126 8079 0,'18'0'78,"105"0"-63,-70 0-15,0 0 16,53 0 0,-53 0-16,17 0 15,18 0-15,-17 0 0,35 0 31,0 0-31,158 0 32,195 0-17,-300 0-15,-18 0 16,123 0 0,-176 0-16,-17 0 15,141 0 1,-124 0-16,0 0 15,124 0 1,-89 0-16,1 0 16,105 0-1,-106 0-15,-17 0 0,18 0 32,211 0-1,-265 0-31,36 0 0,106 0 31,-36 0-15,177 0 15,-318 0-31,-17 0 16,17 0-1,-17 0 1,0 0 15</inkml:trace>
</inkml:ink>
</file>

<file path=ppt/ink/ink6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21T12:07:07.55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4595 4983 0,'18'0'140,"625"-35"-108,-307 35-17,-1 0 1,-53 0-1,-53 0 1,-141 0-16,-17 0 16,0 0-16,-19 0 15,81 0 1,-98 0-16,88 0 31,-52 0-15,0 0-1,34 0 1,1 0 0,18 0-1,-80 0 1,9 0-16,17 0 16,-43 0-1,26 0 1,141 0-1,-168 0 1,89 0 15,-36 0-15,18-9 0,9 9-1,0 0 1,8 0-1,-52 0 1,-26 0 0,-10 0-16,18 0 15,-9 0 1,1 0-16,96 0 16,-79 0 15,88 0-16,-44 0 1,-26 0 0,-10 0-1,-8 0 1,27 0 0,-1 0-1,-44 0-15,9 0 16,36 0-1,-27 0-15,-1 0 16,19 0-16,0 0 16,167 0-1,-132 0 1,-9 0 0,-9 0 15,168 0-16,-80 0 17,0 0-17,-123 0 1,0 0-16,62 0 16,-89 0-1,10 0-15,78 0 16,-26 0-1,9 0 1,-17 0 0,-10 0-1,-26 0 1,-8 0 0,8 0-1,0 0 1,-26 0-1,8 0-15,9 0 32,-17 0-32,8 0 15,-8 0-15,8 0 16,71 0 0,9 0-1,0 0 1,-26 0-1,-36 0 1,-27 0 0,-8 0 46,0 0-31,9 0 1,-10-9 155</inkml:trace>
</inkml:ink>
</file>

<file path=ppt/ink/ink6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25T07:21:28.65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5186 4286 0,'0'-17'78,"35"17"-31,0 0-31,36 0-1,17 0 1,0 0-1,36 0 1,-36 0 0,0 0-1,-53 0-15,18 0 16,18 0 0,-18 0-16,0 0 15,123 0 1,-52 0 15,52-18-15,-105 18-1,-18 0 17,17 0-17,18 0 1,-17 0-1,-18 0 1,-18 0-16,0 0 16,89 0-1,-18 0 1,-36 0 15,71 0-15,-70 0-1,17 0 1,0 0 0,18 0 15,123 0 0,-158 0-31,-18 0 16,123 0-1,36-35 17,-124 17-17,-17 18 1,17 0 0,-35 0-1,35-18 1,-53 18 15,53 0 0,-35 0-31,-17 0 16,34 0 0,-52 0-1,35 0 1,-18 0-1,-17 0 1,17 0 0,-17 0 15,-1 0-31,1 0 16,-1 0-1,1 0 1,0 0-16,-1 0 15,1 0 17,0 0-17,-1 0 1,1 0 31,0 0 47,70 0-63,-53 0-16,36 0 1,17 0 0,35 0-1,-87 0 1,34 18 15,-17-18-15,0 18-1,-35-18 1,17 0 0,-18 0-1,19 0 1,17 0 0,-18 0-1,18 0 1,-18 0 15,-17 0-15,17 0-1,0 0 1,1 0 0,-19 0 15,1 0-31,35 0 31,-18 17-15,0-17-1,1 18 1,-1-18 0,0 0-1,0 0 1,-17 0-1,0 0 1,-1 0 187,1 0-172,0 0-15,-1 0 0,1 0 15,0 0 0,-1 0 47,1 0-46,-1 0-17,-17-18 1,18 18 46,0 0-15</inkml:trace>
</inkml:ink>
</file>

<file path=ppt/ink/ink6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25T07:21:46.87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27587 10019 0,'18'-18'62,"35"18"-46,17 0-1,54 0 1,17 0 0,35 0-1,-87 0-15,-1 0 16,53 0-1,-53 0-15,-17 0 16,211 0 0,-88 0-1,-35 0 1,-54 0 0,-52 0 15,36 0 0,-37 18-15,-16-18-1,-1 0 1,0 0-16,18 0 31,-18 0-15,18 0-1,36 0 1,16 0 0,1 18 15,71-1-15,-124-17-1,-1 18 1,19-1 15,-36 1-31,18-18 16,53 35-1,-88-35 1,35 18 0,-36-18-1,1 0 32,17 0-16,18 18-15,-18-18-16,1 17 16,34-17-1,18 36 1,-70-36-16,0 0 15,35 17 64,-18-17-64</inkml:trace>
</inkml:ink>
</file>

<file path=ppt/ink/ink6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25T07:21:49.63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20038 11148 0,'17'0'31,"1"0"-15,88 0 0,-36 0 15,248 0-16,-124 0 17,-35 0-17,-1 0 1,-34 0 0,-18 0 15,-71 0-31,18 0 15,53 0 1,-18 0-16,0 0 16,177 0-1,-124 0 1,-53 0 0,-53 0-1,18 0 1,-17 0-1,-19 17 1,54-17 0,17 0-1,-53 0 1,0 18 0,54-18-1,-72 0-15,1 0 16,35 0-1,-35 0 1,-1 0 0,36 0-1,53 0 1,-18 0 0,-35 0-1,0 0 1,-35 0 62,-1 0-62,19 0-1,-19 0 48</inkml:trace>
</inkml:ink>
</file>

<file path=ppt/ink/ink6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25T07:21:52.06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23072 13070 0,'176'36'141,"71"17"-126,-106-36 1,88 19 0,-158-19-1,141 1 1,-54-18-1,19 0 1,-18 0 0,35 0-1,-71 0 1,-17 0 0,-36 0-1,1 0 1,-36 0-16,-17 0 15,105 0 1,-34 0 0,-37 0-1,37 0 17,-19 0-17,-17 0 1,0 0-1,-35 0 1,-1 0 78,19 0 46,-1-18-124,-17 18 0,-1 0 15,18 0-15,1 0-1,-1 0 1,0 0-1,-17 0 17,0-17-17,-1 17 1,1 0 0,-1 0 15,19 0-16,-19 0 1,1 0 15,0 0-15,35-18 31,-1 18-32,19-18 1,-36 18 0,-17 0-16,17-17 31,-17 17-15,0 0 15,-1 0 188</inkml:trace>
</inkml:ink>
</file>

<file path=ppt/ink/ink6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25T08:20:36.84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4568 15205 0,'18'0'93,"0"0"-77,-1 0 0,1 0 15,0 0 16,-1 0 15,1 0-30,17 0-17,-17 0 1,-1 0-1,19 0 1,-19 0 0,1-18-1,0 18 1,-1 0 0,1 0-1,0 0 1,-1 0-1,1 0 1,35 0 15,-36 0-15,1 0 0,17 0-1,1 0 1,34-18-1,-52 18 1,35 0 0,-18 0-1,18 0 1,-35 0-16,17 0 47,0 0-32,-17 0 1,17 0 0,36 0 15,17 0-15,-18 0-1,-17 0 1,-17 0-1,-19 0 1,1 0 31,35 0-31,-36 0 62</inkml:trace>
</inkml:ink>
</file>

<file path=ppt/ink/ink6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30:32.74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12083 723 0,'17'0'47,"36"0"-32,-35 0-15,-1 0 16,89 0 0,35 0-1,53 0 1,36 0-1,-19 0 17,1 0-32,35 0 31,-124 0-31,19 0 16,87 0-1,-17 0 1,-54 0-1,36 0 1,-141 0 0,177 0-1,-72 0 1,-34 0 0,-1 0-1,54 35 1,17-35-1,17 0 17,-52 0-17,0 0 1,-89 0-16,1 0 16,176 0-1,-159 0 1,177 0-1,-159 0 1,-18 0 0,0 0-1,0 0 1,-17 0 0,-1 0-1,1 0 1,17 0 15,-70 0-31,-1 0 0,19 0 31,16 0 1,-16 0-17,-19 0 1,1 0-1,17 0-15,-17 0 16,88 0 15,-36 0-15,-52 0 0,0 0-1,-1 0 16,1 0 1,17 0-17,-17 0 1,-1 18-16</inkml:trace>
</inkml:ink>
</file>

<file path=ppt/ink/ink6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30:34.26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8043 776 0,'18'-18'47,"0"1"-31,-1 17-1,36 0 1,-18 0-16,54-18 16,281-35-1,-282 36-15,18-1 16,-35 18-16,-1 0 15,54 0 1,-71 0-16,0 0 16,105 0-1,-105 0-15,0 0 16,18 0 0,-54 0-1,19 0-15,16 0 31,-34 0-31,0 0 16,17 0 0,-17 0-16,17 0 0,-17 0 15,-1 0 1,1 0-16,-1 0 16,1 0-1</inkml:trace>
</inkml:ink>
</file>

<file path=ppt/ink/ink6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30:36.82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27058 670 0,'71'0'31,"-1"0"-15,54 0-16,-1 0 16,18 0-16,-17 0 15,17 0-15,141 0 16,0 0 15,-158 0-31,-18 0 0,17 0 16,0 0-16,-17 0 15,300 0 17,-318 0-32,-17 0 0,52 0 15,-52 0 1,-18 0-1,17 0-15,1 0 16,123 0 0,-124 0-1,54 0 1,-54 18-16,1-18 0,35 18 31,-18-18-31,18 0 0,53 0 31,35 0-31,-18 0 32,-105 0-32,70 0 15,-88 0 1,17 0-16,-35 0 16,18 0-16,-17 0 0,52 0 31,-53 0-31,124 0 15,-36 0 17,-70 0-32,0 0 0,-35 0 15,17 0 1</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25T08:13:41.55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28557 5856 0,'36'0'78,"299"-35"-63,18-18 1,70 18 0,-70-18 15,-124 17-16,-141 19 1,-35 17 0,-35 0-1,-1 0 1,1 0-16,0 0 16,-1 0-1,1 0-15,0 0 16,-1 0-1,1 0 1,35 0 0,-36 0 15,1 0 16,0 0 15,-1 106-46,19-36 0,-36 18-1,17-17 1,-17-18-1,0-18 1,0 0 0,0 1-1,-17-19 17,17 1-1,-53-18 0,-36 0-15,1 0-1,0 0 1,53 0 0,-18 0-1,-18 0 1,-35 0-1,-88-53 1,106 35-16,-18 18 16,-105-17-1,123 17-15,-18 0 16,-35 0 0,70 0-1,1 0 1,-1 0-1,-53 0 1,1 0 0,-53 0-1,-18 0 17,0 0-32,123 0 15,0 0-15,-34 0 31,-1 0-15,-35 17 0,17-17-1,1 0 1,17 0 0,88 0-1,1 0 1,-1 0 31,0 0-16,1 0 0,-54 0-15,1 0-1,-36 0 1,0 0 0,-35 0 15,17-35-15,36 35-1,18 0 1,34 0-1,19 0 1,17-18 15,-71 18-15,53 0 0,-140 0-1,34 0 1,-17 0-1,0 0 1,-35 0 0,52 0-1,18 0 1,71 0 0</inkml:trace>
</inkml:ink>
</file>

<file path=ppt/ink/ink7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30:39.22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7973 1482 0,'17'0'109,"1"0"-93,53 0 15,52 0-16,18 0-15,18 0 16,229 0 0,-159-18-16,-35 18 15,106-35 1,-194 35-16,106 0 31,-142 0-31,71 0 16,-88 0-1,18 0 1,105 0 0,-88 0-16,18 0 0,-18 0 15,18 0-15,-35 0 16,17 0-16,35 0 16,142 0-1,-177 0-15,53 0 16,-17 0-16,-18 0 15,211 0 1,-158 0-16,-18 0 16,371 0-1,-336 0 1,-17 0-16,-36-18 0,71 18 31,53 0 0,-212 0-31,18 0 16,53 0 0,71 0-1,-54-18 1,-88 18-16,18 0 16,-17 0-16,-1 0 15,0 0 1,0 0-16,-17 0 15,0 0-15,52 0 16,-52 0-16,17 0 16,0 0-16,1 0 15,52 0 17,35 0-32,-70 0 0,0 0 15,53 0 16,-53 0-31,0 0 16,88 0 0,-53 0-16,-17 0 0,-1 0 15,1 0-15,17 0 16,-35 0-16,-18 0 16,36-17-1,-54 17 32,1 0-31,53 0 15,-36 0 0,-18 0-31,1 0 16,0 0 15</inkml:trace>
</inkml:ink>
</file>

<file path=ppt/ink/ink7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30:44.62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14093 3845 0,'18'0'78,"159"0"-63,17 18 1,52-18 0,-34 0 15,-124 0-31,106 0 15,-123 0 1,388 0 15,-371 0-31,18 0 16,17 0 0,106 0-1,-123 0-15,-18 0 0,1 0 16,105 0-1,-71 0 1,212 0 0,-123 0-1,-36 0 1,-17 0 0,-36 0-1,-34 0 1,-19 0-16,107 0 31,-107 0-31,1 0 16,87 0-1,-87 0-15,0 0 0,-19 0 16,1 0 0,18 0-16,0 0 15,105 0 1,-88 0-1,0 0 1,18 0 0,0 0-1,-53 0-15,17 0 16,-34 0-16,17 0 16,0 0-1,-18 0-15,0 0 31,0 0 1,-17 0-32,0 0 15,87 0 1,-16 0 0,-19 0-1,-52 0 1,0 0 15</inkml:trace>
</inkml:ink>
</file>

<file path=ppt/ink/ink7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30:48.52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7938 4516 0,'0'-18'31,"141"0"16,88 1-31,-106-1-16,54 0 15,352 18 16,-264-17-15,-160 17-16,-34 0 16,105 0-1,-105 0-15,17 0 16,88 0 0,248 0 15,-248 0-16,-105 0-15,-1 0 16,71 0 0,53 0-1,-17 0 17,-89 0-32,18 0 15,-53 0-15,-18 0 16,18 0-16,-18 0 0,18 0 31,0 0-31,0 0 16,106 0-1,-89 0-15,-34 0 16,52 0 0,35 0 15,-52 0-16,-36 0-15,-17 0 16,88 0 0,-71 0-16,18 0 0,17 0 31,-17 0-31,0 0 0,35 0 16,-35 0-1,35 0 16,-35 0-31,-17 0 16,69 0 0,-52 0-16,106 0 31,-71 0-15,-70 0-16,0 0 15,-1 0 1,1 0-16,-1 0 31,19 0-15,-19 0-16,1 0 93,106 0 32,52 17-109,124 19 0,-36 34-1,-140-70-15,-36 0 32,0 18-32,-35-1 0,53-17 15,-53 0-15,-18 0 16,53 0 15,-35 0-31,0 0 16,-18 0-16,1 0 15,17 0-15,17 0 32,-34 0-32,16 0 15,54 0 1,-70 0-16,-1 0 15,0 0 1,18 0-16,-18 0 16,18 0-16,-18 0 15,71 0 1,-70 0-16,-19 0 31,1 0-31,-1 0 78,1 0-62,0 0 0,-1 0 30</inkml:trace>
</inkml:ink>
</file>

<file path=ppt/ink/ink7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30:52.72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10089 5433 0,'0'-18'62,"18"18"17,35 0-64,88-17 1,18-1-16,176 0 31,-123 18-31,-54 0 16,230 0-1,-229 0-15,106 0 16,-124 0-16,141 0 31,141 0-15,-228 0-1,-54 0-15,35 0 0,0 0 16,-70 0-16,35 0 16,124 0-1,-124 0-15,-17 0 16,105 0 0,-123 0-16,-18 0 15,35 0 1,-35 0-1,36 0-15,70 0 16,-106 0-16,106 0 31,-88 0-15,-18 0 0,18 0-1,35 0 1,53 0-1,-70 0 1,17 0 0,-53 0-1,-17 0 1,176 0 15,-195 0-15,142-17 15,-52 17-15,52 0-1,-36 0 1,-69 0-16,140 0 31,-53 0-15,-17 0-1,17 0 1,-105 0-16,17 0 0,106 0 31,-17 0-15,52 0 0,-88 0-1,-53 0 16,0 0-31,18 0 32,0 0-17,70 0 17,-87 0-17,-19 0 1,-52 0-16,-1 0 15,19 0 1,-19 0 0,1 0 15,53 0-15,-1 0-1,1 0 1,-18 0-1,-18 0 17,71 0-1,-18 0-15,-35 0-16,0 0 15,88 0 1,-53 0-1,0 0 1,0 0 0,18 0-1,-35 0 1,35 0 0,17 0-1,36 0 1,-89 0-1,1 0-15,70 0 32,-70 0-32,34 0 15,107 0 1,-18 0 0,-70 0-1,-19 0 1,-16 0-1,-1 0 1,-18 0 0,-34 0-1,-1 0 1,-17 0 0,-1 0-1,71 0 16,-52 0 1,-19 0-17</inkml:trace>
</inkml:ink>
</file>

<file path=ppt/ink/ink7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30:56.43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15558 6756 0,'52'0'94,"1"0"-63,-17 0-31,-1 0 0,18 0 15,-18 0-15,18 0 16,18 17-16,-19-17 16,90 0-1,-19 0-15,-35 0 16,142 0 0,-1 0-1,-17 0 1,-160 0-16,1 0 15,71 0 1,-71 0-16,-18 0 0,-17 0 16,17 0-16,71 0 31,-71 0-31,0 0 16,1 0-1,17 0 1,-18 0-16,0 0 31,-17 18-31,-1-18 16,19 0-1,-19 35-15,1-35 32,0 0 171,17 0-188,35 0-15,19 0 0,-19 0 16,1 0 0,123 0-1,-124 0-15,-17 0 16,35 0-1,-70 0 1,17 0 0,-17 0-16,17 0 15,0 0 1,1 0-16,-1 0 16,36 0-1,-36 0 1,-17 0 15,-1 0-31,1 0 31,-1-17-15,72 17 0,-19 0-1,-35 0-15,-17 0 16,17 0-1,-17 0-15</inkml:trace>
</inkml:ink>
</file>

<file path=ppt/ink/ink7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31:02.69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22719 7602 0,'18'0'63,"176"0"-48,-89 0-15,37 0 0,-1 0 16,176 0 0,-35 0-1,-70 0 1,-18 0 15,-53 0-15,-70 0-16,17 0 15,71 0 1,-106 0-16,-1 0 16,90 0-1,-72 0-15,1 0 0,-1 0 16,-17 0-16,18 0 15,-1 0-15,-34 0 16,69 0 0,-34 0-1,-18 0 1,35 0 0,18 0-1,-36 0 1,1 0-16,17 0 15,106 0 17,-70 0-17,-54 0-15,18 0 0,-17 0 16,0 0-16,17 0 16,88 0-1,1 0 1,34 0-1,-105 0-15,-35 0 16,17 0-16,159 0 31,-141 0-15,-54 0-16,54 0 31,-53 0-31,35 18 31,-35-18-31,71 0 16,-54 0-16,-17 0 16,106 0-1,-53 0-15,-36 0 16,72 18 0,16-18-1,-34 17 1,-54-17-16,-17 0 15,124 0 1,-107 0 0,36 0-1,-53 0-15,-18 0 16,18 0 0,-18 0-1,-17 0-15,0 0 0,-1 0 16,54 0 15,-36 0-31,0 0 16,18 0-1,-17 0-15,-19 0 16</inkml:trace>
</inkml:ink>
</file>

<file path=ppt/ink/ink7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31:04.66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7867 8414 0,'18'0'15,"-1"0"16,1 0-15,0 0 0,70 0-1,-35 0-15,-18 0 16,53 0 0,-35 0-16,0 0 15,141 0 1,53 0-1,-71 0-15,265 0 32,-159 0-17,-140 0-15,-19 0 16,18 0 0,-70 0-16,176 0 31,-18 0 0,-123 0-15,105 0-1,-140 0-15,17 17 16,53 1 0,124 0 15,-124-1-31,-35 19 15,-18-36 1,0 17-16,0 1 0,18-18 16,-35 17-1,193 19 17,-211-19-32,36 1 15,52 0 1,-71-18 15,-17 0-15</inkml:trace>
</inkml:ink>
</file>

<file path=ppt/ink/ink7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31:08.97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12647 9737 0,'35'0'47,"-17"0"-31,17 0-1,1 0 1,-1 0 0,88 0-1,-52 0-15,17 0 16,335 0-1,-176 0 17,-17 0-17,-19 0 1,-17 0 0,18 0-1,0 0 1,52 0-1,18 0 1,1 0 0,-72 0-1,-122 0-15,-19 0 16,124 0 0,-106 0-1,53 0 1,-35 0-1,18 0 17,-18 0-17,35 0 1,17 0 0,36 0-1,-88 0-15,53 0 16,-53 0-16,-18 0 15,53 0 1,18 0 0,35 17-1,-88-17-15,0 0 16,158 18 0,-176-18-16,106 0 31,-88 0-16,-35 0-15,17 0 0,106 0 32,-70 0-32,-36 0 0,0 0 15,18 0 1,-18 0-16,35 0 16,142 18-1,-89-18 1,1 17-1,-107 1-15,19-1 16,69 1 0,36 17-1,18 1 1,-89-36-16,19 0 16,-19 0-1,18 0-15,-17 0 16,-19 0-16,19 0 15,246 17 17,-299-17-17,158 0 1,-141 18 0,1-18-1,-36 0 1,35 0-1,-18 0 1,1 0 0,-36 18-16,-17-18 15,35 0 1,-36 0-16,36 0 0,-18 0 16,18 0-1,18 0 1,105 0 15,-140 0-31,17 0 16,-36 0-1,18 0 1,-17 0-16,0 0 16,-1 0-16,1 0 15,0 0-15,-1 0 16,54 0-1,-54 0 1</inkml:trace>
</inkml:ink>
</file>

<file path=ppt/ink/ink7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31:16.84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7796 17498 0,'18'0'31,"17"0"-15,1 0 15,-19 0 0,19 0 0,16 0 1,54 0-17,335 53 17,-176-18-17,35 18 1,-36-18-1,301 18 17,-424-35-32,18 17 15,299 18 1,-317-35-16,582 52 47,-476-35-32,-35 1 17,300 34-1,-371-70-31,0 0 16,123 18-1,-140-18-15,-36 18 16,88-18-1,-87 0-15,-19 0 16,318 0 15,-229 0-15,-18 17 0,53-17-1,0 0 16,-106 0-31,18 0 0,53 0 32,106 0-1,-195-17-15,-35-1-16,1 0 15,70 1 1,-36-19-1,36 19 1,70-19 15,-52-17 1,-71 36-17,0-1 1,-18 1-16,-18-1 15,19 18 17,-36-18-32,35-17 31,0 17-15,-35 1-1,0-1 32,0 0-16,0-17-15,-17 0 0,-19 0-16,19-1 15,-36-70 1,35 89-1,-17-71 17,17 52-1,1 19 94,-160 17-94,54 0-15,-18 0-1,53 0 1,17 0 0,0 0-16,1 0 15,-124 0 1,123 0-16,-123 0 16,124 0-16,-1 0 15,1 0-15,-36 0 16,18 0-1,-142 0 1,177 0-16,-105 0 31,-89 0 1,176 0-17,0 0-15,-70 0 31,53 0-31,-35 0 0,-124 0 32,141 0-32,-35 0 0,-194 0 15,176 0 1,-17 0-16,17-18 16,18 18-16,0 0 15,17 0 1,-17 0-1,70 0 17,1 0-32,17 0 15,-88 0 1,106 0-16,35 18 16,-18-18 15,0 17 31,106 36-15,265 35-31,-123-17-16,87-36 15,318 36 1,-300-71-16,18 53 16,123-18-1,-264-17-15,-71-18 16,212 17 31,-230-17-32,-52 0-15,-1 0 16,107 0 0,158 0 15,-212 0-15,-87 0-16,17 0 0,0 0 15,-18 0-15,18 0 16,35 0 15,18 0-15,-53 0-16,141 0 31,-124 0-15,-17 0-1,-18 0 32,1 0-16,-19-17 79,-405-1-95,-1076-141 17,812 106-17,458 53 1,70-17-16,1-1 31,87 18-31,1 0 0,17 0 16,-17 0-16,0 0 15,-106 0 1,53 0 0,-230 0-1,195 0-15,-19 0 16,-140 0-1,53 0 1,53 0 0,105 0-16,0 0 15,-52 0 1,70 0-16,18 0 16,-53 0-1,17 0 1,18 0-16,-17 18 15,17-18-15,-88 0 32,-71 0-17,141 0-15,-34 0 16,-54 0 0,-18 0-1,19 0 1,52 0-16,53 0 15,-53 0 1,53 0-16,-17 0 16,-36 0-1,70 0-15,-16 0 0,-1 0 16,-18 0 0,-52 0-1,-54 0 16,142 0-31,-18 0 16,-35 0 0,0 0-1,-18 0 1,0 0 0,18 0-1,35 0-15,-71 0 31,-17 0 1,124 0-32,-1 0 15,0 0 1,1 0 15</inkml:trace>
</inkml:ink>
</file>

<file path=ppt/ink/ink7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25T07:23:14.86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20955 15222 0,'18'0'31,"-1"0"-15,1 0 15,17 0-15,0 0-1,18 0 1,-17 0 0,-19 0-1,19 0 17,-19 0-17,54 0 1,-18 0-1,-36 0-15,36 0 16,35 0 0,-17 0-1,-53 0 1,17 0 0,0 0-1,18 0 1,0 18-1,35 0 1,-35-18 0,-18 17-16,1-17 15,52 18 1,18 0 15,-71-18-31,88 17 16,54-17-1,-36 0 1,-35 0 0,-36 0-1,-17 18 1,18-1 0,-18-17-1,35 0 1,0 0-1,0 0 1,-35 0 0,-17 18-16,34-18 31,124 0-15,-88 0-1,-18 0 16,18 0-15,-53 0 0,-35 0 15,17 0 0,-18 0-15,1 0-16,17-18 31,-35 1 625,0-18-609,0 17-31,0 0-1,0 1 1,0-1 15,0 0 1,0-17-17,18 17 1,-18 1-1,0-1 17,0-17 30,0 17-46,0 1-1,0-19 17,-18 36-17,18-17 1,-17 17 15,17-18 32,-18 18-48,0 0 1,1 0 15,17-18-15,-18 18 15,1 0 63,-36 0-32,-18 0-46,36 0-16,-71-17 16,18-1-1,35 18 16,0-18-15,-18 1 0,18 17-1,36 0-15,-1 0 16,1 0-16,-19 0 31,-34 0-15,17 0-1,-18 0 1,-35 0 0,36 0-1,-18 0 1,17 0 0,36 0-1,-18 0 1,18 0-1,-18 0 1,35 0-16,-17 0 16,-36 0-1,-35 0 1,-17 0 15,-18 17-15,53 19-1,-1-19 1,37 1 0,16-18-1,1 0 1,-18 0 0,-35 18-1,53-18-15,-18 17 16,-141-17-1,105 0 1,19 0 0,35 0-1,17 0 1,0 0 15,1 0 0,-1 0-15,18 18 0,35 0 202,389 52-186,-89-70-17,-35 18 1,-53-18 0,-124 0-1,-35 0 1,-35 0-1,-18 0 1,36 0 0,-36 0-16,1 0 15,52 0 1,-53 0-16,18 0 16,35 0-1,-35 0 1,18 0-1,-18 0 1,-1 0 15,-34 0-15,35 0 0,0 17-1,17-17 1,-17 0-1,36 0 1,-54 0-16,-18 0 16,36 0-1,-35 0 1,0 0 46,17 0-46,53 0 15,-17 0-15,-1 0 0,-52 0-1,0 0 110</inkml:trace>
</inkml:ink>
</file>

<file path=ppt/ink/ink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8:24.29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25523 5186 0,'18'0'140,"194"0"-124,-106 0-16,35 0 16,123 0-1,-52 0 1,-53 0-1,-89 0-15,-17 0 16,106 0 0,-53 0-16,-53 0 0,35 0 31,0 0-31,-17 0 0,-1 0 0,1 0 16,52 0 15,-52 0-31,-18 0 15,-18 0-15,71 0 32,-36 0-17,-34 0-15,-19 0 16,19-18 0,34 18-1,-17 0 1,-18 0-16,18 0 0,18 0 15,-36 0-15,36 0 16,-1 0 0,142 0-1,-142 0-15,1 0 16,88 0 0,-18 0-1,0 0 16,-53 0-31,36 0 16,123 0 0,-142 0-16,72 0 15,52 0 1,-105 0-16,-1 0 16,89 0-1,-124 0-15,0-17 0,88 17 31,89 0-15,-106 0 0,-18 0-1,-71 0-15,1 0 16,0 0 0,-19 0-1,-16 0-15,-1 0 31,-17 0-31,17 0 16,18 0 0,-35 0-1</inkml:trace>
</inkml:ink>
</file>

<file path=ppt/ink/ink8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25T08:23:05.55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10918 15275 0,'18'-17'31,"53"-1"1,-54 18-17,19-18 1,-1 1 15,-18 17-15,19 0-16,-19 0 15,89 0 1,-18 0 0,71 0-1,35 0 1,71 0-1,-36 0 1,0 0 0,-87 0-1,-19 0 17,-88 0-32,18 0 15,0 0 1,-18 0-16,-17 0 15,88 0 1,-36 0 0,-17 0-1,36 0 1,-19 0 0,1 0-1,34 0 1,-34 0-1,0 0 1,-54 0-16,18 0 16,-17 0-1,0 0 1,-1 0 62,36 0-47,0 0-15,-17 0 0,34 0-1,-52 0-15,17 0 31,-17 0-15,-1 0-16,36 0 31,-18 0-15,1 0 0,-1 0-1,-17 0 1,-1 0 109,1 0-110,0 0 1,-1-18 0,1 18 15,-18-18 63</inkml:trace>
</inkml:ink>
</file>

<file path=ppt/ink/ink8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25T08:23:08.33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13423 12823 0,'53'0'93,"0"0"-77,-18 0-16,71 18 31,-18 0-15,71-1 0,123 1-1,-123-18-15,-18 18 16,300 35-1,-141-18 1,0 18 0,-18-36-1,0 1 1,-35-18 0,-53 35-1,-35-35 1,17 0-1,-105 0 1,-18 0-16,88 0 16,-88 0-1,0 0-15,70 0 32,-17 0-17,35 0 1,36 0-1,17 0 1,-36 0 0,1 0-1,-18 0 1,-17 0 0,-89 0-16,36 0 15,52 0 1,-52 0-16,-1 0 15,177-17 1,-35-19 0,-36 1-1,18 18 1,-53-1 15,0 0-15,1-17-1,-72 17 1,36 18 0,-71 0-16,0 0 15,36-17 1,-36 17-16,1-18 16,69 18-1,-87 0 1,35-18-1,-35 18 1,35 0 15,17 0-15,36 0 0,-53 0-1,-36 0 48,-17-17-48</inkml:trace>
</inkml:ink>
</file>

<file path=ppt/ink/ink8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25T08:23:14.45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12682 14517 0,'-17'0'16,"34"-18"0,19 18-1,-19 0 1,1-17-16,52 17 31,36 0-15,18-18-1,-1 18 1,71 0 0,0 0-1,-70 0 1,-36 0 0,-17 0-1,-19 0 16,-34 0-31,0 0 16,52 0 0,-52 0-16,17 0 15,53 0 1,-35 0 0,0 0-1,-17 0 1</inkml:trace>
</inkml:ink>
</file>

<file path=ppt/ink/ink8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25T08:23:16.90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24148 14358 0,'0'0'0,"53"0"31,17 0-15,-17 0-1,18 0 1,17 0-1,35 0 1,1 0 0,-1 0-1,18 0 1,-35 0 0,-53 0-16,-18 0 31,54 0-16,-72 0-15,71 0 16,1 0 0,-19 0-1,18 0 17,-17 0-17,17 0 1,18 0-1,0 0 1,0 0 0,-1 0-1,-87 0-15,17 0 16,18 0 0,-35 0-16,-1 0 15,1 0 1,35 0-1,0 0 1,35 0 0,-35 0-1,-35 0 1,-1 0 0,1 0 15,17 0 0,-17 18-31,0-18 31,-1 0 376,1 0-361,-1 0-30,1 17 15,0-17 63</inkml:trace>
</inkml:ink>
</file>

<file path=ppt/ink/ink8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17:39.16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21131 1111 0,'194'0'328,"-52"0"-312,-72 0-16,1 0 15,52 0 1,-35 18 0,71-18-1,-124 0 1,18 0-1,-35 0-15,0 0 16,17 0-16,-18 0 16,36 0-1,-17 0 1,-19 0 15,19 0-31,-19 0 0,18 0 16,18 0 31,36 18-16,-72-18-31,18 0 16,36 17-1,-53-17-15,17 0 16,0 18-1,36-18 1,-18 17 0,-36-17-1,36 0 1,-17 0 0,-1 0-1,-18 0-15,19 0 31,-1 0-15,0 18-16,1-18 16,-1 0 15,0 0-15,-17 0 15,-18 35-16,35-35 1,-17 0 15,-18 18-15,17-18 0,-17 18-1,18-18 16,-18 17-31,0 1 32,0 0-1,-18-18 0,-35 35-15,18-35-16,0 35 15,-18-17 1,-53-1 0,88-17-16,-34 0 15,-1 0 1,35 0 0,0 18-16,-35-18 15,18 0 16,-88 0-15,34 0 0,-34 0-1,-18 0 17,70 0-17,36 0 1,-18-18-1,36 18-15,-19 0 16,-17 0 0,36 0-16,-1 0 15,-17 0 1,-36 0 0,18 0-1,0 0 16,-52 0-15,87 0 0,-35 0 15,0 0-15,18 0-1,17 0-15,-17 0 16,-36 0-1,54 0 1,-19 0 0,1 0-1,-35 0 1,17 0 0,0 0-1,0 0 1,18 0 15,17 0-15,0 0 46,1 0-46,34 0 124</inkml:trace>
</inkml:ink>
</file>

<file path=ppt/ink/ink8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17:46.24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21784 6209 0,'212'0'204,"17"-35"-189,-176 35 1,17 0-16,54-18 31,-54 18-31,19 0 16,105-18-1,-141 1-15,35 17 16,71 0 0,-89 0-1,36 0 1,-71 0-16,36 0 0,-54 0 15,125-18 1,-90 18-16,72 0 16,-36 0-1,0 0-15,-35 0 16,88 0 0,-105 0-16,-1 0 31,53 0-31,-53 0 31,71 0 0,-88 0-31,0 0 32,34 0-17,1 0-15,-35 0 16,53 0-1,-36 0 1,0 0 0,0 0-16,1 0 15,52 0 1,-71 0-16,19 0 16,17 0-1,35 0 1,0 0 15,-35 0-15,18-18 15,-19-35 297,37 36-312,-72 17-16,89-18 15,-53 18 1,0 0 0,-18-17-16,106 17 15,-17 0 1,-36 0-1,-35 0 1,-18 0-16,106 0 16,-35 0-1,18 0 1,-54 17 15,1-17-15,-18 0-1,-18 0 1,-17 0 15,34 0-15,1 18 0,-53-1-1,36-17 1,52 36-1,-53-1-15,0-35 0,-17 0 32,70 18-17,-17-1 17,-54-17-17,36 0 1,-35 0-1,0 0 1,-1 0 0,19 0-1,-19 0 1,1 18-16,17-18 16,-17 0 15,-1 0-31,-17 18 0,36-18 15,-36 17 1,0 1 31,17-18-31,-17 18-1,36-18 1,-19 35 15,-17 0-15,18-17-1,-18-1 1,0 1 0,0 0-1,17-1 32,-17 1-16,-17-18 79,-283 35-95,124-35 1,35 0 0,35 0-16,17 0 31,-193 0-31,71 0 15,69 0 17,1 0-32,88 0 15,-17 0-15,-89 0 16,106 0 15,-53 0-15,36-17-1,-36 17 1,53 0 0,18 0-1,17 0-15,1 0 16,-72 0 0,72 0-1,-72 0 16,54 0-31,-53 0 16,-18 0 0,36 0 15,-1 0-31,-17 0 16,-36 0-1,36 0 1,-53 0-1,106 0-15,-53 0 16,-71 0 0,35 0-1,-87 0 1,-71 35 15,123-35-15,71 17 15,-89-17-15,89 0-1,-53 0 1,106 0-16,-18 0 16,-71 0-1,18 0 1,36 0-1,52 0 1,-70 0 0,70 0-1,1 0 1,-1 0-16,0 0 16,-34 0-1,52-17 16,-18 17-31,0 0 47,1 0-15,-1 0-17,36 0 63,17-18-62,-17 18-16,70-17 31,106 17 0,-124-18-31,54 18 16,140-35-16,-105 35 16,70-53 15,-52 35-15,34 18-1,-69 0-15,122 0 16,-87 0-1,-72 0-15,89 0 16,-52 0 0,-37-35-16,-52 35 15,194-18 1,-88 1 0,70-19-1,-123 36 1,-35-17-1,17 17-15,-35 0 32,17 0-17,19 0 1,34 0 0,-88 0-16,36 0 15,-54 0-15,89 0 16,-35 0-1,-54 0-15,54 0 16,35 0 0,-36 17-1,19-17 1,-36 18 0,35-18-1,-71 18 1,54-18 15,-53 0-31,52 17 16,-52-17-1,35 0 1,-36 0 15,1 0 0,0 0-15,-1 0-16,54 0 31,-54 18-15,1-18 0,0 0 15,-1 35-16,1-35-15,-18 18 16,0-1 47,-18-17-17,1 0-30</inkml:trace>
</inkml:ink>
</file>

<file path=ppt/ink/ink8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31:25.44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4039 16439 0,'0'0'0,"36"0"16,-1 0-16,53 0 31,36 0-15,-72 0-16,54 0 0,106 0 31,-36 0-15,-105 0-16,-18 0 15,53 0 1,-18 0 0,88 0 30,-140 0-46,-1 0 0,18 0 16,0 18-16,0-18 16,35 0-16,70 0 31,-69 35-31,-19-35 16,54 36-1,-71-36 1,-18 0-16,18 17 0,0-17 15,53 0 1,-18 0 0,-35 0-16,17 0 15,18 18 1,-35 0 0,0-18-16,53 17 15,-18-17 1,-35 0-16,141 0 31,-106 0-31,-35 0 16,36 0-1,-19 0 1,1 0 0,158 0 15,-141 0-16,-53 0-15,1 0 16,17 0 0,0 0-16,-1 0 0,-16 0 15,34 0 1,1 0-16,17 0 16,88 0 15,-140 0-31,-19 0 15,54 0 17,-36 0-32,0 0 15,18 0 1,-35 0-16,17 0 16,1 0-1,-19 0-15,1 0 31,17 0-15,-17 0 15,17 0-15,-17 0-16,-1 0 31,54 0 0,-1-17-15,-34 17 0,-19-18-16,1 0 15,0 18 1,-1-17 0,1 17-16,-18-18 31,18 0 0,-442 1 157,71-19-173,159 19-15,0-1 16,-88 1-1,159-1-15,34 0 16,-52 18 0,88 0-16,1 0 15,-107 0 1,88 0-16,-35-17 16,-88 17-1,106 0 1,18 0-16,-54 0 31,18 0-15,53 0-16,0 0 15,-35 0 1,-18 0 0,-17 0 15,88 0-16,17 0 1</inkml:trace>
</inkml:ink>
</file>

<file path=ppt/ink/ink8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21T12:09:15.39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697 1085 0,'35'0'47,"0"0"-16,45 0 0,34 0 1,-25 0-17,87 0 32,-150 0-47,-8 0 0,17 0 16,-17 0-1,-9 0 1,26 0-16,-9 0 0,80 0 31,-79 0-31,52 0 32,-35 9-32,9-1 31,97 19-31,-9-18 15,-9 17 1,36-17 0,-115 9 15,18-10-31,-10-8 16,-25 0-16,34 0 15,-43 0-15,-1 0 16,0 0-1,-8 0 1,0 0 0,-1 9-1,19-9 1,34 0 0,-17 9-1,-9 0 1,9-9-1,-35 0 1,-1 9-16,-8-9 16,0 0-1,0 0 1,17 0 0,1 0-1,8 0 1,0 0-1,-8 0 1,-1 0 0,1 0-1,-10 0 1,1 0-16,35 0 16,-27 0-16,1 0 15,8 0-15,-8 0 16,96 0-1,-70 0 1,62 0 15,-18 0-15,26 0 0,36 0-1,0 0 1,8 0-1,-8 0 1,-89 0-16,-17 0 16,0 0-16,-9 0 15,36 0 1,-54 0-16,1 0 16,-1 0-16,-8 0 15,44 0 1,-36 0-1,18 0 1,9 0 0,9 0-1,17 0 17,-8 0-17,-18 0 1,-18 0-16,-9 0 0,10 0 15,-28 0-15,28 0 16,8 0 0,-27 0-1,36 0 1,-26 0 0,-10 0-1,-8 0 95,27 0 30,61 0-124,-36 0-1,-43 0 17,-9 0-17,26 0 48,0-9-48,-17 0-15,-9 9 16,0-9 0,-1 9 218,1 0-140,9-9-79</inkml:trace>
</inkml:ink>
</file>

<file path=ppt/ink/ink8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21T12:11:36.83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952 13891 0,'9'0'63,"0"0"-48,9 0 1,26 0 0,-26 0-16,-1 0 15,54 0 1,35 0-1,88 0 1,-27 0 0,10 0-1,-54 0 1,-8 0 0,-89 0-16,9 0 15,1 0-15,-1 0 16,35 0-1,-17 0-15,18 0 16,105 0 15,-79 0-15,-26 0 0,-18 0-1,9 0 1,-1 0-1,10 0 1,-27 0-16,9 0 16,35 0-1,-44 0-15,-9 0 16,36 0 0,-45 0-16,19 0 15,43 0 1,-9 0-1,18 0 1,-17 0 0,-1 0-1,18 0 1,-9 0 0,36 0-1,-10 0 16,-61 0-31,106 0 32,-62 0-32,-62 0 15,36 0-15,-18 0 16,0 0 15,35 0-15,-9 0-1,1 0 17,-36 0-32,-9 0 0,35 0 31,-43 0-31,-9 0 16,34 0 15,-43 0-31</inkml:trace>
</inkml:ink>
</file>

<file path=ppt/ink/ink8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21T12:12:02.59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19182 13855 0,'0'0'0,"9"0"16,9 0-16,17 0 15,36 0 1,-1 0 15,115 0-15,9 0 0,36 0-1,34 0 1,1 0-1,-124 0-15,-18 0 32,116 0-17,-125 0-15,-8 0 16,123 0 0,-105 0-1,35 0 1,8 0-1,10 0 1,-19 0 0,-17 0-1,-26 0 1,-27 0 0,-35 0-1,-9 0-15,-8 0 16,8 0-1,35 0 1,-53 0-16,54 0 0,-10 0 16,36 0 15,44 0 16,-123 0-47,-1 0 15,18 0 1,-17 0-16,43 0 31,-61 0-31,9 0 0,26 0 32,-9 0-32,-9 0 15,80 0 1,-62 0-16,-8 0 31,25 0-15,-43 0 15,9 0-15,-1 0-16,53 0 15,-35 0-15,-17 0 16,17 0-1,-35 0-15,44 0 16,-36 0-16,-8 0 16,9 0-1,-9 0 1,17 0 0,1 0-1,34 0 1,1 0-1,0 0 1,8 0 15,-43 0-15,-10 0 0,1 0-16,17 0 15,-17 0 1,0 0-16,35 0 31,-18 0-31,27 0 16,35 0-1,-9 0 1,-35 0 0,8 0-16,28 0 15,-10 0 1,18 0 15,-44 0-31,0 0 16,-9 0-16,18 0 15,88 0 1,-45 0 0,10 0-1,-18 0 1,-9 0-1,9 0 1,-88 0 0,0 0 77,9 0 1,-1 0-47,-8 0-16,0 0-15,8 0 328,1 0-266,62 0-63,-1 0 1,-26 0 15,17 0-15,-34 0 0,-10 0-1,-17-8 1,0 8 15,17 0-15,-17 0-16,0 0 15,17 0 1,-8 0-16,8 0 16,10 0-1,-19 0 1,19 0-1,8 0 1,0 0 15,0 0-31,-9 0 0,62-9 32,-44 9-32,-9 0 15,115 0 16,-141 0-31,8 0 16,0 0 0,-8-9-16,0 9 31,-1 0-15,1 0 15,-9 0-31,8 0 15,-8 0-15,0 0 16,44 0 0,-35 0-1,26 0 1,-27 0-16,19 9 31,-19-9 0,10 9 32,17 8-47,0-8-16,-18 0 15,45 8 16,-27-8-31,-9-9 16,45 18 0,-45-9-16,-8-9 15,17 9 1,-27-9-16,1 0 16,-9 0-16,8 8 15,-8-8 1,18 0-1,-10 0 1,19 0 0,-19 0-1,-8 0-15,0 0 16,0 0 218,-1 0-202,1 0-1,0 0-31,9 0 15,-1 0 1,1 0 31,-9 0-31,0 0 280,-18-35-296</inkml:trace>
</inkml:ink>
</file>

<file path=ppt/ink/ink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28:32.47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14517 7479 0,'17'0'94,"36"0"-47,18 0-32,-36 0-15,18 0 16,18 0-16,105 0 31,71 0-15,-176 0-16,158 0 31,71 0 0,-212 0-31,-18 0 16,124 0 0,-88 0-1,0 0-15,159 0 31,-195 0-15,1 0-16,17 0 0,0 0 16,-17 0-16,-1 0 15,107 0 1,-19 0 0,231 0 15,-319 0-31,1 0 15,52 0 1,-52 0-16,-36 0 16,71 0-1,-71 0-15,18 0 0,0 0 16,0 0-16,-18 0 16,36 0-1,34 0 16,-69 0-31,17 0 16,0 0 0,52 0-1,19 0 1,-1 0 0,-34 0-1,-36 0-15,-36 0 16,89 0-1,-53 0-15,0 0 16,70 0 0,-70-18-16,53 18 15,-53 0 1,194 0 0,-35 0-1,35 0 1,-142 0-1,89 0 1,-141 0 0,53 0-1,-53 0-15,35-17 0,-35 17 16,194 0 15,-35 0-15,-177 0-1,106 0 1,-88 0-16,0 0 16,18 0-1,-36 0 1,0 0-16,53-18 16,-52 18-1,-1 0 1,-18-18-16,1 18 62,0 0-30,-1 0 14,1 0-14,0 0-1,17 0-15,0 0-1,-17 0 16,-1 0-31,1 0 32</inkml:trace>
</inkml:ink>
</file>

<file path=ppt/ink/ink9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21T12:12:09.86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10557 13009 0,'18'0'46,"70"9"-30,18-1 0,79 10-1,26-18 1,36 0 0,-123 0-16,-1 0 31,318 0 0,-194 0-15,-97 0-1,27 0 1,-36 0 0,0 0-1,-9 0 1,-26 0-1,0 0 17,-45 0-32,-25 0 0,122 0 31,-8 0 0,18 0-15,-106 0 15,-1 0-15,-25 0-1,-27 0 1,-1 0 0</inkml:trace>
</inkml:ink>
</file>

<file path=ppt/ink/ink9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25T07:23:35.54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5256 2893 0,'0'0'0,"18"0"0,0 0 15,-1 0 1,19 0 15,17 0-15,-18 0-1,35 0 1,36 0 0,0 0-1,0 0 1,17 0 0,36 0-1,17 0 1,-70 0-16,-35 0 15,123 0 1,-124 0-16,54 0 16,-71 0-1,70 0 1,-52 0 0,-1 0-1,-17 0 16,-17 0-15,-19 0 0,18 0-1,18 0 1,18 0 0,-36 0-16,1 0 15,52 0 1,-53 0-16,18 0 15,35 0 1,-35 0 0,-18 0-1,1 0 1,17 0 0,17 0-1,18 0 1,0 0-1,1 0 17,-54 0-32,0 0 15,18 0 1,-18 0-16,18 0 16,88 0-1,-35 0 1,-18 0-1,-52 0 1,34 0 0,1 0-1,-1 0 1,19 0 0,16 0-1,-69 0-15,17 17 16,17-17-16,36 0 47,17 0-32,-52 0 1,-18 0 0,17 0-1,1 0 1,17 0-1,0 0 1,-35 0 0,0 0-1,-17 0-15,-19 0 16,36 0 0,-18 0-16,18 0 15,88 0 1,-17 0-1,-18 0 1,17 0 15,1 0-15,-1 0 0,-17 0-1,-18 0 1,18-17-1,-18 17-15,-35 0 16,106 0 0,-89 0-16,1 0 15,123 0 1,-71 0 0,-52 0-1,0 0 1,-36 0-1,18 0 1,-18 0 0,18 0-1,0 0 17,0 0-32,0 0 15,35 0 1,-18 0-16,19 0 15,17 0 1,-18-18 0,0 18-1,18 0 1,-18 0 0,18 0-1,-53 0 1,-36 0-16,1 0 15,35 0 1,-36 0-16,19 0 16,34 0-1,-17 0 1,18 0 0,-36 0-1,18 0 1,0 0 15,-18 0-15,18 0-1,-18 0 1,36 0 0,-18 0-1,-35 0-15,17-17 16,18 17 15,-36 0-15,1-18 15,35 18 0,-35 0 16,52 0-31,18 0-1,-35 0 17,-35 0-32,-1 0 15,1 0 1,0 0-16,-1 0 31,1 0-15,0 0-1</inkml:trace>
</inkml:ink>
</file>

<file path=ppt/ink/ink9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25T08:23:48.67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1341 11201 0,'17'0'78,"18"0"-62,18 0 15,18 0-15,-18 0-1,17 0 1,1 17-1,17 1 1,0 0 0,53-18-1,-17 0 1,35 0 0,-71 0-1,-35 0 1,-36 0-16,36 0 31,230 0-15,-142 0-1,-18 0 1,1 0 0,-19 0 15,-16 0-16,-54 0 1,-17 0 0,-1 0 109,54 17-110,-18 1 1,88 0 0,-106-18-1,-35 17 16,18-17 32</inkml:trace>
</inkml:ink>
</file>

<file path=ppt/ink/ink9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9-25T08:23:51.51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7038 12065 0,'35'0'31,"212"18"-15,-88-18-1,0 17 1,35 19-1,-18-1 1,18-18 0,0 1-1,53 17 1,-35 1 0,-89-19-1,1 1-15,123 17 31,35-35-15,-194 0-16,18 0 16,158 0-1,-122 0 1,16 0 0,19 0-1,17 0 1,-36 0-1,19 0 1,17 0 0,-35 0-1,-106 0-15,-1 0 16,90 0 0,-89-17-16,-1 17 15,107-36 1,-71 1-1,18 0 1,-35 35 0,-18-36-1,17 36 1,18-17 15,1-1-15,-19 1-1,1 17 1,-36 0 0,-17 0-16,17-18 15,-17 18 1,-283 0 203,89 0-204,-795 0 1,495 0 0,176 0 15,89 0-16,70 0 1,35 0 0,35 0-16,1 0 15,-89 0 1,88 0-16,18 0 16,-17 0-1,-18 0 48,-18 0-48,-123 0 1,87 0 0,37 0-1,-1 0 1,18 0-1,35 0 1,-177 0 0,177 0-1,-105 0 1,105 0 0,-18 0-1,18 0 1,-17 0-1,-1 0 1,36 0 0,17 0-1,-17 0 1,17-18-16,1 18 47,-54 0-32,53 0 17,-17-17-17</inkml:trace>
</inkml:ink>
</file>

<file path=ppt/ink/ink9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18:21.48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4780 9578 0,'212'0'282,"-71"0"-267,124 0 16,-89 18-15,-106-18-16,19 0 16,-19 17-16,89-17 15,-36 18 1,36-18 0,-18 0-1,0 0 1,-88 0-16,106 0 15,-35 0 1,-54 17 0,-17-17-16,70 0 15,-52 0 1,35 0 0,-53 0 15,70 0-16,-35-17 1,301 34 15,-213-17-15,-17 18 0,-89-18-16,54 0 15,-19 18 1,1-18-1,71 0 1,-89 0 0,71 0-1,52 0 17,-70 0-1,18-18 0,0 18-15,-53 0-1,229 53 17,-194-35-17,-17-1 1,-36 19-1,0-36 1,-18 0 0,-34 0-1,-1 0-15,88 0 16,-70 0 0,36 0-1,-1 0 1,141 0-1,-88 0 17,-106 0-32,18 0 15,-35 0-15,17 0 16,1 0 0,17 0-1,-36 0 1,1 0-16,-1 0 15,1 0 1,0 0 0,-1 0-1,1 0-15,35 0 32,-18 0-32,0 0 31,-17 0-31,53 0 15,-1 0 1,-52 0 15,35 0-15,-18 0 0,0-18-1,36 0 16,-54 18-15,-17-17 0,18 17-1,-18-18 1,18 18 0,-18-18-1,0 1 1,0-1 15,0 0 16,0 1-31,0-1 15,0 1 0,0-1 0,-36 0 32,-16 1-48,-37 17 1,-34 0 0,88 0-16,-177 0 31,106 0-15,53 0-16,-88 0 15,-18 0 1,1 0-1,52 0-15,-53 0 16,53 0 0,-35 0-1,0 0 1,18-18 0,-124-17 15,123 35-16,-70-18 1,18 0 0,52 18-1,54-17-15,17 17 16,-106 0 0,18 0-1,-106 0 1,35 0-1,-193 0 1,193 35 0,53-35-1,71 0-15,-71 0 32,71 0-32,35 0 15,-35 0-15,-53 0 16,53 0 15,-18 0-15,35 0 15,-17 0-15,53 0-1,17 0 1,-17 0 15,-53-18-15,17 18-1,-70 0 17,106 0-32,-36 0 0,-17 0 15,0 0-15,52 0 31,-228 0 1,193 0-32,-17 0 15,-53 0 1,106 0-16,-18 0 16,-124-17-1,142 17-15,-18-35 16,-70-1-1,52 36 1,36-17 0,17 17-1,1 0 1,-1 0 15,36 0 110,-1 0-94,1 0-32,17 0 32</inkml:trace>
</inkml:ink>
</file>

<file path=ppt/ink/ink9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18:28.33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2381 10619 0,'159'0'156,"0"0"-125,-71 0-31,-35 0 16,300 0 15,-195 0-15,72 0 0,-160 0-16,124 0 15,-141 0 1,141 0-1,-123 0-15,-18 0 16,141 0 0,-159 0-1,0 0-15,124-18 16,-71 0 0,36 1 15,-18-19-16,282 19 17,-159 52-1,-88-17-15,-70-18-1,34 0 1,-16 0-1,34 0 1,-70 0 0,106 0-16,-18 0 15,-35 17 1,70 1 0,-35-18-1,53 0 1,-35 0 15,0 0-15,-89 0-16,89 0 15,-53 0 1,-18 0-16,-53 0 16,106 18-1,-35-18 1,71 17-1,-54-17 1,53 0 0,-87 0-1,17 18 1,-71-18-16,0 0 16,106 0-1,-88 18 1,88-18 15,-35 0-15,212 0 15,-195 0-15,-70 0-16,70 0 15,-52 0 1,17 0-1,36 0 1,-71 0 0,-18 0-16,71 0 15,70 0 17,-35 0-17,0 0 1,36 0-1,-107 0 1,1 0 15,-18 0-15,-18 0 0,71 0-1,-53 0 1,53 0-1,-89 0-15,18 0 16,107 0 0,-72 0-1,36 0 1,-53 0 15,70 0-15,-70 0-1,35 0 1,-35 0 15,53 17-15,-35-17 0,17 18-1,-53-18-15,1 0 16,87 0-1,-88 0-15,18 0 16,88 0 0,-70 0-1,35 0 1,-71 0 0,18 0 15,-35 0-31,34 0 15,54 17 1,-70-17 15,-1 0-15,-18 0 0,36 0-1,-35 18-15,17-18 31,-17 0-15,0 0 15,-1 0-15,1 0 0,17 0-1,-17 0 16,52 0-15,-34 0 0,34 0-1,-52 0-15,-1-18 16,19 18 0,-19 0 15,1 0-16,35-35 376,70 0-360,-70 17-31,-35 18 16,17-17 0,-17-1-1,0 18-15,-1 0 16,1-18-1,-1 18 1,-17-17 0,18 17-1,0 0 17,-18-18-17,0 0 32,0 1-16,0-18 1,0 17-1,-18 18-16,18-18 1,-18 18 0,1 0 15,-36 0-15,0 0 15,-18 0-31,18 0 31,-88 0 0,106 18-31,0-18 16,-195 53 15,89-36-15,-35-17-1,35 0 1,-53 0 0,106 0-1,-53 0 1,105 0 0,-70 0-16,36 0 15,-54 0 16,-34 0-31,87 0 16,-88 18 0,89-18-1,-36 0 17,53 0-32,-88-35 15,53 35 1,-53 0-1,-18 0 1,106-35 0,-35 35-1,52 0 1,19 0 0,17 17-1,-18-17-15,1 0 31,-1 0-15,-35 0 0,35 0 15</inkml:trace>
</inkml:ink>
</file>

<file path=ppt/ink/ink9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31:31.81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1923 7391 0,'17'0'62,"195"0"-30,-142 0-32,230 0 31,-17 0 0,-142 17-31,0 1 0,-18 17 16,107 18-1,-125-18 1,125 18 0,-177-53-1,105 53 1,-105-53-16,0 0 15,-17 0-15,-1 0 16,18 0-16,0 0 16,17 0-1,18 0 1,-17 0 15,-36 0-31,36 0 31,-36 0-31,0 0 0,36 0 32,-18 0-32,-18 0 15,106 0 1,-35 18 0,0-18-1,17 0 1,-17 0-1,-18 0 1,1 0 0,-37 0-16,19 0 31,-36 0-31,1 0 16,-1 0-16,53 0 15,53 0 16,-35 0-15,17 0 0,-52 0-16,-18 0 15,0 0-15,-18 0 16,36 0 0,-54 0-16,19 0 15,52 0 1,-35 0-16,0 0 15,70 0 1,1-18-16,-1 1 16,230-36-1,-159 35 1,0-17 15,-71 17-15,-105 18-1,35-17-15,-18 17 16,18 0-16,-18 0 0,89-18 31,-89 18-31,18-18 16,53 1 0,-71 17-16,18 0 0,-35 0 15,17 0-15,18 0 16,17-18-1,1 0 1,0 18 0,34 0-1,-52 0-15,18 0 16,158 0 0,0 0-1,36 0 16,-124 0-31,-17 0 0,-36 0 16,0 0-16,71 0 31,-53 0-15,-71 0-16,0 0 16,71 0-1,35 0 16,-35 0-15,53 0 0,-53 0-1,35 0-15,-88 0 16,-1 0 0,-16 0-16,34 0 15,-52 0 1,0 0 15,-1 0-15,1 0 15,0 0-15,34 0-16,72 0 31,-106-17-31,-1 17 15,1 0 1,-1 0-16,1 0 219,35 0-204,-35 17-15,-1-17 32,1 0-17,-18 18 1,18 17 62,-54-17-78,19 17 16,-19 18-1,19-35-15,-1-1 16,0 1 0,-17 0-1,18-18 1,-1 0-16,0 0 15,-70 35 1,53-17-16,-159-1 31,-124 36 1,212-35-1,53-18-31,1 0 15,-54 35-15,35-35 16,1 18 0,-19-1-16,-16-17 15,-266 18 1,230-18 0,-229 0-1,229 0-15,17 0 16,-88 0-1,89 0-15,-1 0 16,1 0-16,35 0 16,0 0-16,-18 0 15,-88 0 1,106 0-16,-36 0 16,-88 0 15,89 0-31,-36 0 15,53 0-15,-123 0 32,123 0-32,-176 0 31,159 0-15,-36 0 15,124 0-16,-1 0-15,-17 0 32,36 0-17,-36 0 32,35 0-16,-17 0 1,17 0-17,-17 0-15,-36 0 16,36 0 0,-18 0-16,0 0 15,-35 0 1,35 0-16,-53 0 15,36 0 1,-71 0 0,88 0-16,0 0 15,-71 0 1,71 0 15,36 0-15,-1 0 31,1 0-32,-19-18 32</inkml:trace>
</inkml:ink>
</file>

<file path=ppt/ink/ink9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31:40.01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20708 1235 0,'18'0'31,"70"0"-15,-35 0-1,141 17 1,-53 1 0,88 0-1,18-18 1,141 0-1,36 0 17,-125 17-17,-16-17 1,-72 0 0,-87 0-16,-71 0 15,105 0 1,-87 0-16,0 0 15,158 0 1,-88 0 0,0 0-1,-17 0 1,-19 0 0,1 0-1,18 0 1,-1-17-1,1 17 17,-71 0-32,17 0 15,71 0 1,-35 0-16,18 0 16,158 0-1,-141 0-15,176 0 16,-17 0-1,318 0 17,-389-18-17,-159 18-15,36 0 16,35 0 0,-70 0-16,35 0 0,-18 0 31,-17 0-31,193 0 31,-158 0-31,0-18 16,70 18-1,89-17 17,-195 17-17,-34 0-15,-19 0 16,54 0-1,-54 0-15,1 0 16,0 0-16,-1 0 31,1 0 63,0 0-78,35 0 15,-1 17-15,-16 1-16,17 0 15,70-1 1,-70-17-16,0 0 0,-18 18 15,36 0-15,-54-18 16,36 0-16,-17 17 16,34 1-1,-17-18-15,123 17 16,-17 19 0,-35-36 15,-89 0-16,-17 0 1,17 0 0,18 17 15,0-17-31,-18 0 16,53 0 15,-70 0-31,0 0 15,-1 0-15,18 0 16,-17 0 0,35 0-1,-18 0 1,-17 0 0,0 0 15,17 0 0,0 0-31,-17 0 0,-1 0 31,1 0-15,0 18 31,-248 35 47,36-18-79,-176 1 1,123-1-16,-476 71 31,511-89-15,18-17-16,18 18 0,70-18 15,-71 0 1,54 0 0,35 18-1,0-18 1,-71 17-1,-35 1 1,70 17-16,18-35 16,-35 0-1,18 0-15,-124 0 16,159 0 0,17 0-16,-88 0 15,107 0 1,16 0-16,-17 0 0,-52 0 31,-1 0-15,17 0-1,-34 0 1,35 0 0,53 0-16,-18 0 15,-36 0 1,37 0-16,-1 0 15,-53 0 1,71 0-16,-1 0 0,-17 0 16,0 0 15,-123 0-15,-142 0 15,54 0-16,123 0-15,-18-18 0,-123-17 32,123 35-32,36 0 15,-142-17 1,124 17-16,53 0 0,-53 0 16,17 0-16,-17 0 15,-124-18 1,124 18-16,-194 0 31,141 0-15,106-18-16,17 18 15,-105 0 1,88 0 0,17 0-16,-105 0 31,88 0-31,17 0 0,-88 0 31,106 0-31,18 0 16,-124 0 15,124 0-31,-71-17 31,-17-1-15,88 18-16,17 0 15,0-18 126,54-17-141,69-18 16,19 36-16,70-36 15,0-18-15,18 53 16,317-52 0,-53-1-1,-88 71 1,-70 0-1,-195 0-15,18 0 16,141 0 0,-141 0-16,1 0 15,210 0 17,-246 0-32,265 0 15,-266 0-15,107 0 16,-35 0 15,34 0-15,-105 0-16,0 0 15,388 0 1,-318 0 0,-35 0-1,141 0 1,-158 0-16,-18 0 0,17 0 15,-35 18 1,1-18-16,-19 0 16,177 0-1,-159 0-15,18 0 16,-18 0-16,1 0 16,87 0 15,-105 0-31,34 0 0,54 0 31,-18 0-15,18 0-1,-89 0-15,19 0 0,17 0 16,-36 0-16,124 0 31,-88 0-31,0 0 16,53 35-1,-124-35-15,-18 18 32,19-18-1,17 17-15,-36-17-16,19 18 15,-19-18 16,-17 18 16,-70 17 63,-407 89-95,266-107-15,-1 18 16,-194 18 0,212-35-16,71 0 0,-54 17 31,72-17 0,34-18-31,-105 17 16,87-17-16,-193 0 15,106 0 1,17 0-16,-317 0 31,194 18-15,141-18-16,-1 0 15,-140 0 1,141 0-16,-18 0 16,-246 0-1,228 0-15,-34 0 0,-19 0 16,-193 0 0,229 0-1,-300 0 16,282 0-15,124 0-16,-35 0 16,-89 0-1,-17 0 1,-1 0 0,142 0-16,0 0 15,35 0-15,0 0 16,-17 0-1,52 0-15,0 0 16,-35 0 0,-35 0 15,71 0 0</inkml:trace>
</inkml:ink>
</file>

<file path=ppt/ink/ink9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31:47.24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15117 2364 0,'17'0'78,"36"0"-62,-18 0-16,36 0 15,123 0 1,-71 0-16,19 0 16,175 0-1,-141 0-15,124 0 32,-159 0-32,-17 0 0,17 0 0,-18 0 15,54 0 16,-71 0-31,17 0 16,54 0 0,52 0-1,-123 0-15,17 0 16,106 0 0,-87 0-16,-19 0 15,89 0 1,-106 0-16,-36 0 15,124 0 1,-123 0 0,70 0-1,-53 0-15,-17 0 0,158 0 32,-70 0-17,-71 0 1,0 0-16,88 0 31,-87 0-31,16 0 0,-34 0 16,35 17-1,35-17 1,-88 0-16,17 18 16,71-18-1,-88 0-15,-17 0 16,69 0-1,-52 0-15,18 18 16,17-1 0,-17-17-1,-18 18 17,-36-18-32,36 17 62,-35-17-31,-1 18-15,1-18 62,0 18-47,-318 52 110,-106 1-125,195-54-16,-19 36 15,-281 18 1,334-71-16,-17 35 15,-123-35 1,176 0-16,35 0 16,-176 0 15,211 0-31,18 0 0,0 0 31,-70 0-15,70 0-16,-53-17 0,-53 17 31,1-18-15,69 0-1,54 1-15,0 17 16,-18 0 0,18-18-16,-1 18 15,1 0-15,0-18 16,-36 1-16,36 17 15,-106-18 1,88 0-16,-35 1 16,-36-1-1,54 18-15,-195-35 32,142 17-1,70 1-31,0 17 15,-159-18 17,89 18-17,-1 0 1,71 0-16,0 0 0,0 0 16,18 0-16,-18 0 15,0 0 1,-123 0-1,141 0-15,-1 0 16,-17 0-16,18 0 16,-53 0-1,53 0-15,-1 0 16,-87 0 15,105 0-15,1 0-16,-19 18 31,19-18-31,-19 0 16,1 17-1,18-17-15,-19 0 32,19 0-17,-19 0 16,19 18-15</inkml:trace>
</inkml:ink>
</file>

<file path=ppt/ink/ink9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9-18T15:31:54.91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1676 12400 0,'53'0'78,"52"0"-63,1 0 1,159 0 0,105-18 15,-140 18-16,-160 0 1,-17 0-16,0 0 0,-18 0 16,142 0 15,-89 0-15,-53 0-16,-17 0 0,-1 0 15,1 0-15,0 0 31,52 0 1,107 0-1,-54 0-15,-35 0-1,0-17-15,124 17 31,-141 0-15,-1 0-16,18 0 0,-17 0 16,17 0-16,36 0 15,299 0 17,-300 0-17,177 0 1,-211 0-16,-19 0 15,71 0 1,88 0 15,-105 0-15,-36 0-16,-17 0 31,-18 0-31,17 0 0,1 0 16,-18 0-16,17 0 15,54 0 17,-107 0-32,19 0 15,-1 0-15,35 0 16,-17 0 0,18 0-1,35 0 1,35 17-1,-88 1-15,17 0 16,1-18 0,-53 0-16,-1 0 0,1 0 15,-1 0-15,1 17 16,35 1 0,-18-18-1,1 18 1,-19-18-16,18 17 15,18 1-15,-17-18 16,122 18 0,-52-1-1,-88 1 1,-318 17 250,-70-35-251,158 0-15,53 0 0,-158 0 31,-89 0 1,335 0-32,-17 0 15,-106 0 1,0 0 0,18-17-1,52-1 16,-17 18-15,88-18-16,0 18 0,18-17 16,-18 17-1,-17-18-15,17 18 16,-106 0 0,106 0-16,18 0 15,-53 0 1,35 0-16,-18 0 15,36 0 1,-18 0 0,35 0-1,1 0-15,-36 0 32,17 0-1,1 0-31,-35 0 15,17 0-15,0 0 16,-35 0 0,52-18-16,-17 18 15,18 0-15,-35 0 16,17 0-16,0 0 16,-71 0-1,36 0 1,-18 0-1,53 0-15,-17 0 16,52 0-16,-17 0 31,17 0-31,-17 0 32,17 0-1,1 0-31,-19 0 0,1 0 0,0 18 15,0-18-15,-18 18 32,17-18-32,1 0 15,-53 17 1,53-17-16,-18 0 16,-53 36-1,53-36-15,-123 17 31,87 1-15,36-1-16,36-17 0,-1 0 16,0 0 31,1 0-1,-1 0-14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B3528F-D9A4-4544-B7B4-B8B149B37452}" type="datetimeFigureOut">
              <a:rPr lang="sv-SE" smtClean="0"/>
              <a:t>2023-09-25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ACF922-FBDB-475C-A96D-E1DC9ECACBC7}" type="slidenum">
              <a:rPr lang="sv-SE" smtClean="0"/>
              <a:t>‹#›</a:t>
            </a:fld>
            <a:endParaRPr lang="sv-SE"/>
          </a:p>
        </p:txBody>
      </p:sp>
    </p:spTree>
    <p:extLst>
      <p:ext uri="{BB962C8B-B14F-4D97-AF65-F5344CB8AC3E}">
        <p14:creationId xmlns:p14="http://schemas.microsoft.com/office/powerpoint/2010/main" val="3769192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dirty="0"/>
              <a:t>1 Jag lyfter ett antal </a:t>
            </a:r>
            <a:r>
              <a:rPr lang="sv-SE" sz="1400" b="1" dirty="0"/>
              <a:t>frågor</a:t>
            </a:r>
            <a:r>
              <a:rPr lang="sv-SE" sz="1400" dirty="0"/>
              <a:t>, vill ni ha svar så får ni läsa boken-där finns många konkreta exempel, erfarenheter och förslag.</a:t>
            </a:r>
          </a:p>
          <a:p>
            <a:endParaRPr lang="sv-SE" sz="1400" dirty="0"/>
          </a:p>
          <a:p>
            <a:r>
              <a:rPr lang="sv-SE" sz="1400" dirty="0"/>
              <a:t>2 jag är också medveten om att det ser olika ut på olika lärosäten och är ödmjuk inför att det som görs och fungerar i en miljö kanske inte fungerar lika bra i en annan. Men, som i idrotten, om man exponeras för många olika spelsituationer, så lär man sig vad som fungerar i den egna situationen-dvs gm att ta del av andras erfarenheter kan man lära en hel del själv. </a:t>
            </a:r>
          </a:p>
          <a:p>
            <a:endParaRPr lang="sv-SE" sz="1400" dirty="0"/>
          </a:p>
          <a:p>
            <a:r>
              <a:rPr lang="sv-SE" sz="1400" dirty="0"/>
              <a:t>3 jag lämnar referenser och sidhänvisningar i denna PPT, så kan den intresserade läsa vidare på egen hand. </a:t>
            </a:r>
          </a:p>
          <a:p>
            <a:endParaRPr lang="sv-SE" sz="1400" dirty="0"/>
          </a:p>
          <a:p>
            <a:endParaRPr lang="sv-SE" sz="1400" dirty="0"/>
          </a:p>
        </p:txBody>
      </p:sp>
      <p:sp>
        <p:nvSpPr>
          <p:cNvPr id="4" name="Platshållare för bildnummer 3"/>
          <p:cNvSpPr>
            <a:spLocks noGrp="1"/>
          </p:cNvSpPr>
          <p:nvPr>
            <p:ph type="sldNum" sz="quarter" idx="5"/>
          </p:nvPr>
        </p:nvSpPr>
        <p:spPr/>
        <p:txBody>
          <a:bodyPr/>
          <a:lstStyle/>
          <a:p>
            <a:fld id="{4BACF922-FBDB-475C-A96D-E1DC9ECACBC7}" type="slidenum">
              <a:rPr lang="sv-SE" smtClean="0"/>
              <a:t>1</a:t>
            </a:fld>
            <a:endParaRPr lang="sv-SE"/>
          </a:p>
        </p:txBody>
      </p:sp>
    </p:spTree>
    <p:extLst>
      <p:ext uri="{BB962C8B-B14F-4D97-AF65-F5344CB8AC3E}">
        <p14:creationId xmlns:p14="http://schemas.microsoft.com/office/powerpoint/2010/main" val="1960022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2. Så många som möjligt ska med: jfr när jag tog examen från GIH-Örebro dec 1987, då var det cirka 15% av en </a:t>
            </a:r>
            <a:r>
              <a:rPr lang="sv-SE" dirty="0" err="1"/>
              <a:t>cohort</a:t>
            </a:r>
            <a:r>
              <a:rPr lang="sv-SE" dirty="0"/>
              <a:t>/årskull som tog en universitetsexamen, nu är det sedan länge mer än 50% som går vidare till högre utbildning.  </a:t>
            </a:r>
          </a:p>
          <a:p>
            <a:endParaRPr lang="sv-SE"/>
          </a:p>
          <a:p>
            <a:endParaRPr lang="sv-SE" dirty="0"/>
          </a:p>
        </p:txBody>
      </p:sp>
      <p:sp>
        <p:nvSpPr>
          <p:cNvPr id="4" name="Platshållare för bildnummer 3"/>
          <p:cNvSpPr>
            <a:spLocks noGrp="1"/>
          </p:cNvSpPr>
          <p:nvPr>
            <p:ph type="sldNum" sz="quarter" idx="5"/>
          </p:nvPr>
        </p:nvSpPr>
        <p:spPr/>
        <p:txBody>
          <a:bodyPr/>
          <a:lstStyle/>
          <a:p>
            <a:fld id="{4BACF922-FBDB-475C-A96D-E1DC9ECACBC7}" type="slidenum">
              <a:rPr lang="sv-SE" smtClean="0"/>
              <a:t>6</a:t>
            </a:fld>
            <a:endParaRPr lang="sv-SE"/>
          </a:p>
        </p:txBody>
      </p:sp>
    </p:spTree>
    <p:extLst>
      <p:ext uri="{BB962C8B-B14F-4D97-AF65-F5344CB8AC3E}">
        <p14:creationId xmlns:p14="http://schemas.microsoft.com/office/powerpoint/2010/main" val="69002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BACF922-FBDB-475C-A96D-E1DC9ECACBC7}" type="slidenum">
              <a:rPr lang="sv-SE" smtClean="0"/>
              <a:t>20</a:t>
            </a:fld>
            <a:endParaRPr lang="sv-SE"/>
          </a:p>
        </p:txBody>
      </p:sp>
    </p:spTree>
    <p:extLst>
      <p:ext uri="{BB962C8B-B14F-4D97-AF65-F5344CB8AC3E}">
        <p14:creationId xmlns:p14="http://schemas.microsoft.com/office/powerpoint/2010/main" val="3587150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BACF922-FBDB-475C-A96D-E1DC9ECACBC7}" type="slidenum">
              <a:rPr lang="sv-SE" smtClean="0"/>
              <a:t>22</a:t>
            </a:fld>
            <a:endParaRPr lang="sv-SE"/>
          </a:p>
        </p:txBody>
      </p:sp>
    </p:spTree>
    <p:extLst>
      <p:ext uri="{BB962C8B-B14F-4D97-AF65-F5344CB8AC3E}">
        <p14:creationId xmlns:p14="http://schemas.microsoft.com/office/powerpoint/2010/main" val="4168734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BACF922-FBDB-475C-A96D-E1DC9ECACBC7}" type="slidenum">
              <a:rPr lang="sv-SE" smtClean="0"/>
              <a:t>24</a:t>
            </a:fld>
            <a:endParaRPr lang="sv-SE"/>
          </a:p>
        </p:txBody>
      </p:sp>
    </p:spTree>
    <p:extLst>
      <p:ext uri="{BB962C8B-B14F-4D97-AF65-F5344CB8AC3E}">
        <p14:creationId xmlns:p14="http://schemas.microsoft.com/office/powerpoint/2010/main" val="1292263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58D259-AA61-D6F6-3A23-82D67212E685}"/>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AB89D09-FF4B-DE6B-E23F-A56A2820B9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A178406E-B2C0-157D-1552-2EA6033896BE}"/>
              </a:ext>
            </a:extLst>
          </p:cNvPr>
          <p:cNvSpPr>
            <a:spLocks noGrp="1"/>
          </p:cNvSpPr>
          <p:nvPr>
            <p:ph type="dt" sz="half" idx="10"/>
          </p:nvPr>
        </p:nvSpPr>
        <p:spPr/>
        <p:txBody>
          <a:bodyPr/>
          <a:lstStyle/>
          <a:p>
            <a:fld id="{A3A76661-F0E1-44CE-9B1F-AF4BB8763CDF}" type="datetime1">
              <a:rPr lang="sv-SE" smtClean="0"/>
              <a:t>2023-09-25</a:t>
            </a:fld>
            <a:endParaRPr lang="sv-SE"/>
          </a:p>
        </p:txBody>
      </p:sp>
      <p:sp>
        <p:nvSpPr>
          <p:cNvPr id="5" name="Platshållare för sidfot 4">
            <a:extLst>
              <a:ext uri="{FF2B5EF4-FFF2-40B4-BE49-F238E27FC236}">
                <a16:creationId xmlns:a16="http://schemas.microsoft.com/office/drawing/2014/main" id="{04750FE1-17F5-A685-69FF-395C9A09460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03FD84A-A9F8-20B4-9927-4EAECCB1FF2B}"/>
              </a:ext>
            </a:extLst>
          </p:cNvPr>
          <p:cNvSpPr>
            <a:spLocks noGrp="1"/>
          </p:cNvSpPr>
          <p:nvPr>
            <p:ph type="sldNum" sz="quarter" idx="12"/>
          </p:nvPr>
        </p:nvSpPr>
        <p:spPr/>
        <p:txBody>
          <a:bodyPr/>
          <a:lstStyle/>
          <a:p>
            <a:fld id="{D6E25E50-B20B-4B2B-AD59-ACBF9386AB86}" type="slidenum">
              <a:rPr lang="sv-SE" smtClean="0"/>
              <a:t>‹#›</a:t>
            </a:fld>
            <a:endParaRPr lang="sv-SE"/>
          </a:p>
        </p:txBody>
      </p:sp>
    </p:spTree>
    <p:extLst>
      <p:ext uri="{BB962C8B-B14F-4D97-AF65-F5344CB8AC3E}">
        <p14:creationId xmlns:p14="http://schemas.microsoft.com/office/powerpoint/2010/main" val="1601297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313B22-8213-6ACE-494D-BDEAA37CCB62}"/>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C6E4D11-CE45-DD11-93C2-3C58089FC67C}"/>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9241574-BD44-2A84-AD37-32C21FB04645}"/>
              </a:ext>
            </a:extLst>
          </p:cNvPr>
          <p:cNvSpPr>
            <a:spLocks noGrp="1"/>
          </p:cNvSpPr>
          <p:nvPr>
            <p:ph type="dt" sz="half" idx="10"/>
          </p:nvPr>
        </p:nvSpPr>
        <p:spPr/>
        <p:txBody>
          <a:bodyPr/>
          <a:lstStyle/>
          <a:p>
            <a:fld id="{CE849777-D5DC-49A4-861B-8CEEE7B34BAE}" type="datetime1">
              <a:rPr lang="sv-SE" smtClean="0"/>
              <a:t>2023-09-25</a:t>
            </a:fld>
            <a:endParaRPr lang="sv-SE"/>
          </a:p>
        </p:txBody>
      </p:sp>
      <p:sp>
        <p:nvSpPr>
          <p:cNvPr id="5" name="Platshållare för sidfot 4">
            <a:extLst>
              <a:ext uri="{FF2B5EF4-FFF2-40B4-BE49-F238E27FC236}">
                <a16:creationId xmlns:a16="http://schemas.microsoft.com/office/drawing/2014/main" id="{AC153B25-1B5F-F92F-BF02-B02FE2E7551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A2E6D16-1FD1-1DFE-BBE6-41E4BC3058C7}"/>
              </a:ext>
            </a:extLst>
          </p:cNvPr>
          <p:cNvSpPr>
            <a:spLocks noGrp="1"/>
          </p:cNvSpPr>
          <p:nvPr>
            <p:ph type="sldNum" sz="quarter" idx="12"/>
          </p:nvPr>
        </p:nvSpPr>
        <p:spPr/>
        <p:txBody>
          <a:bodyPr/>
          <a:lstStyle/>
          <a:p>
            <a:fld id="{D6E25E50-B20B-4B2B-AD59-ACBF9386AB86}" type="slidenum">
              <a:rPr lang="sv-SE" smtClean="0"/>
              <a:t>‹#›</a:t>
            </a:fld>
            <a:endParaRPr lang="sv-SE"/>
          </a:p>
        </p:txBody>
      </p:sp>
    </p:spTree>
    <p:extLst>
      <p:ext uri="{BB962C8B-B14F-4D97-AF65-F5344CB8AC3E}">
        <p14:creationId xmlns:p14="http://schemas.microsoft.com/office/powerpoint/2010/main" val="1637182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DB2567DC-84DA-8AE8-E2A1-F6017414E5D1}"/>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F09BC62D-9FA3-D6AA-52F8-388C9C141AC7}"/>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18DA8C0-D2DB-6E6A-A91E-56E219E699F6}"/>
              </a:ext>
            </a:extLst>
          </p:cNvPr>
          <p:cNvSpPr>
            <a:spLocks noGrp="1"/>
          </p:cNvSpPr>
          <p:nvPr>
            <p:ph type="dt" sz="half" idx="10"/>
          </p:nvPr>
        </p:nvSpPr>
        <p:spPr/>
        <p:txBody>
          <a:bodyPr/>
          <a:lstStyle/>
          <a:p>
            <a:fld id="{0E6B3B97-5EBF-4F7E-BA48-3F91E6F670ED}" type="datetime1">
              <a:rPr lang="sv-SE" smtClean="0"/>
              <a:t>2023-09-25</a:t>
            </a:fld>
            <a:endParaRPr lang="sv-SE"/>
          </a:p>
        </p:txBody>
      </p:sp>
      <p:sp>
        <p:nvSpPr>
          <p:cNvPr id="5" name="Platshållare för sidfot 4">
            <a:extLst>
              <a:ext uri="{FF2B5EF4-FFF2-40B4-BE49-F238E27FC236}">
                <a16:creationId xmlns:a16="http://schemas.microsoft.com/office/drawing/2014/main" id="{612E56E1-C6CD-9DD9-EB80-81C74DB28F1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B017014-D120-2A29-1E83-E1CAA599C7A7}"/>
              </a:ext>
            </a:extLst>
          </p:cNvPr>
          <p:cNvSpPr>
            <a:spLocks noGrp="1"/>
          </p:cNvSpPr>
          <p:nvPr>
            <p:ph type="sldNum" sz="quarter" idx="12"/>
          </p:nvPr>
        </p:nvSpPr>
        <p:spPr/>
        <p:txBody>
          <a:bodyPr/>
          <a:lstStyle/>
          <a:p>
            <a:fld id="{D6E25E50-B20B-4B2B-AD59-ACBF9386AB86}" type="slidenum">
              <a:rPr lang="sv-SE" smtClean="0"/>
              <a:t>‹#›</a:t>
            </a:fld>
            <a:endParaRPr lang="sv-SE"/>
          </a:p>
        </p:txBody>
      </p:sp>
    </p:spTree>
    <p:extLst>
      <p:ext uri="{BB962C8B-B14F-4D97-AF65-F5344CB8AC3E}">
        <p14:creationId xmlns:p14="http://schemas.microsoft.com/office/powerpoint/2010/main" val="3052247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44B85C-FF43-7B1C-7D48-016B6E34EAC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6516275-AFD3-1FB8-3269-1C27BB0FB1AA}"/>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CA3273F-EFE3-50C5-0CCD-D53FE2ED7FE9}"/>
              </a:ext>
            </a:extLst>
          </p:cNvPr>
          <p:cNvSpPr>
            <a:spLocks noGrp="1"/>
          </p:cNvSpPr>
          <p:nvPr>
            <p:ph type="dt" sz="half" idx="10"/>
          </p:nvPr>
        </p:nvSpPr>
        <p:spPr/>
        <p:txBody>
          <a:bodyPr/>
          <a:lstStyle/>
          <a:p>
            <a:fld id="{0256D206-BE59-4300-9B9B-F114B711FAE5}" type="datetime1">
              <a:rPr lang="sv-SE" smtClean="0"/>
              <a:t>2023-09-25</a:t>
            </a:fld>
            <a:endParaRPr lang="sv-SE"/>
          </a:p>
        </p:txBody>
      </p:sp>
      <p:sp>
        <p:nvSpPr>
          <p:cNvPr id="5" name="Platshållare för sidfot 4">
            <a:extLst>
              <a:ext uri="{FF2B5EF4-FFF2-40B4-BE49-F238E27FC236}">
                <a16:creationId xmlns:a16="http://schemas.microsoft.com/office/drawing/2014/main" id="{9AF2E4B0-9A0F-00E4-4E12-0977491E25B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D0B49FD-E726-C4C1-FF50-450B05189059}"/>
              </a:ext>
            </a:extLst>
          </p:cNvPr>
          <p:cNvSpPr>
            <a:spLocks noGrp="1"/>
          </p:cNvSpPr>
          <p:nvPr>
            <p:ph type="sldNum" sz="quarter" idx="12"/>
          </p:nvPr>
        </p:nvSpPr>
        <p:spPr/>
        <p:txBody>
          <a:bodyPr/>
          <a:lstStyle/>
          <a:p>
            <a:fld id="{D6E25E50-B20B-4B2B-AD59-ACBF9386AB86}" type="slidenum">
              <a:rPr lang="sv-SE" smtClean="0"/>
              <a:t>‹#›</a:t>
            </a:fld>
            <a:endParaRPr lang="sv-SE"/>
          </a:p>
        </p:txBody>
      </p:sp>
    </p:spTree>
    <p:extLst>
      <p:ext uri="{BB962C8B-B14F-4D97-AF65-F5344CB8AC3E}">
        <p14:creationId xmlns:p14="http://schemas.microsoft.com/office/powerpoint/2010/main" val="110839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A1FC9D-AA63-3AF2-84E4-C4F7628A2269}"/>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952BF156-3A76-DEBE-B324-483693EA3C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E1D13A2E-971E-7460-2042-4A6EEFF50C77}"/>
              </a:ext>
            </a:extLst>
          </p:cNvPr>
          <p:cNvSpPr>
            <a:spLocks noGrp="1"/>
          </p:cNvSpPr>
          <p:nvPr>
            <p:ph type="dt" sz="half" idx="10"/>
          </p:nvPr>
        </p:nvSpPr>
        <p:spPr/>
        <p:txBody>
          <a:bodyPr/>
          <a:lstStyle/>
          <a:p>
            <a:fld id="{703DB045-31D0-4D0B-9F9A-5EB944138CA0}" type="datetime1">
              <a:rPr lang="sv-SE" smtClean="0"/>
              <a:t>2023-09-25</a:t>
            </a:fld>
            <a:endParaRPr lang="sv-SE"/>
          </a:p>
        </p:txBody>
      </p:sp>
      <p:sp>
        <p:nvSpPr>
          <p:cNvPr id="5" name="Platshållare för sidfot 4">
            <a:extLst>
              <a:ext uri="{FF2B5EF4-FFF2-40B4-BE49-F238E27FC236}">
                <a16:creationId xmlns:a16="http://schemas.microsoft.com/office/drawing/2014/main" id="{AD50EC4C-AD55-AE34-4815-751F2B6EB87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0A86C4D-33E9-7A53-F740-4CFB4157B949}"/>
              </a:ext>
            </a:extLst>
          </p:cNvPr>
          <p:cNvSpPr>
            <a:spLocks noGrp="1"/>
          </p:cNvSpPr>
          <p:nvPr>
            <p:ph type="sldNum" sz="quarter" idx="12"/>
          </p:nvPr>
        </p:nvSpPr>
        <p:spPr/>
        <p:txBody>
          <a:bodyPr/>
          <a:lstStyle/>
          <a:p>
            <a:fld id="{D6E25E50-B20B-4B2B-AD59-ACBF9386AB86}" type="slidenum">
              <a:rPr lang="sv-SE" smtClean="0"/>
              <a:t>‹#›</a:t>
            </a:fld>
            <a:endParaRPr lang="sv-SE"/>
          </a:p>
        </p:txBody>
      </p:sp>
    </p:spTree>
    <p:extLst>
      <p:ext uri="{BB962C8B-B14F-4D97-AF65-F5344CB8AC3E}">
        <p14:creationId xmlns:p14="http://schemas.microsoft.com/office/powerpoint/2010/main" val="1378757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AE0C7B-F4BB-974A-FC66-A628A45B54E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270205B-56F0-72BF-BE45-B67C4C154C70}"/>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94642B91-3E62-57F9-17AF-D85976CDA05F}"/>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5E063E64-F512-B9B3-A1AD-C256ED7DB973}"/>
              </a:ext>
            </a:extLst>
          </p:cNvPr>
          <p:cNvSpPr>
            <a:spLocks noGrp="1"/>
          </p:cNvSpPr>
          <p:nvPr>
            <p:ph type="dt" sz="half" idx="10"/>
          </p:nvPr>
        </p:nvSpPr>
        <p:spPr/>
        <p:txBody>
          <a:bodyPr/>
          <a:lstStyle/>
          <a:p>
            <a:fld id="{5AF5F67D-8DC7-4A05-9E7C-40E987FABB24}" type="datetime1">
              <a:rPr lang="sv-SE" smtClean="0"/>
              <a:t>2023-09-25</a:t>
            </a:fld>
            <a:endParaRPr lang="sv-SE"/>
          </a:p>
        </p:txBody>
      </p:sp>
      <p:sp>
        <p:nvSpPr>
          <p:cNvPr id="6" name="Platshållare för sidfot 5">
            <a:extLst>
              <a:ext uri="{FF2B5EF4-FFF2-40B4-BE49-F238E27FC236}">
                <a16:creationId xmlns:a16="http://schemas.microsoft.com/office/drawing/2014/main" id="{10065F60-75A9-C3C0-5B13-7D121577B38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F1B66F7-684A-FD16-6C28-86C1F01CD2E7}"/>
              </a:ext>
            </a:extLst>
          </p:cNvPr>
          <p:cNvSpPr>
            <a:spLocks noGrp="1"/>
          </p:cNvSpPr>
          <p:nvPr>
            <p:ph type="sldNum" sz="quarter" idx="12"/>
          </p:nvPr>
        </p:nvSpPr>
        <p:spPr/>
        <p:txBody>
          <a:bodyPr/>
          <a:lstStyle/>
          <a:p>
            <a:fld id="{D6E25E50-B20B-4B2B-AD59-ACBF9386AB86}" type="slidenum">
              <a:rPr lang="sv-SE" smtClean="0"/>
              <a:t>‹#›</a:t>
            </a:fld>
            <a:endParaRPr lang="sv-SE"/>
          </a:p>
        </p:txBody>
      </p:sp>
    </p:spTree>
    <p:extLst>
      <p:ext uri="{BB962C8B-B14F-4D97-AF65-F5344CB8AC3E}">
        <p14:creationId xmlns:p14="http://schemas.microsoft.com/office/powerpoint/2010/main" val="1939548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C4D757-8AA7-C396-30BF-02882837361E}"/>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E5DE6B3-B044-D304-6D41-EB3FBF9ED8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BE40EB2-0CA2-6151-C562-C4835B3A6D50}"/>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9BA6ED36-351B-C6A8-024A-DC77AA3AE9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CCDD7BB9-F182-E2B5-3858-673EE337B82E}"/>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909F195D-F510-2A0A-4C39-D367E87A660B}"/>
              </a:ext>
            </a:extLst>
          </p:cNvPr>
          <p:cNvSpPr>
            <a:spLocks noGrp="1"/>
          </p:cNvSpPr>
          <p:nvPr>
            <p:ph type="dt" sz="half" idx="10"/>
          </p:nvPr>
        </p:nvSpPr>
        <p:spPr/>
        <p:txBody>
          <a:bodyPr/>
          <a:lstStyle/>
          <a:p>
            <a:fld id="{04B58D3F-0E1E-4276-822C-DF8F95E5559F}" type="datetime1">
              <a:rPr lang="sv-SE" smtClean="0"/>
              <a:t>2023-09-25</a:t>
            </a:fld>
            <a:endParaRPr lang="sv-SE"/>
          </a:p>
        </p:txBody>
      </p:sp>
      <p:sp>
        <p:nvSpPr>
          <p:cNvPr id="8" name="Platshållare för sidfot 7">
            <a:extLst>
              <a:ext uri="{FF2B5EF4-FFF2-40B4-BE49-F238E27FC236}">
                <a16:creationId xmlns:a16="http://schemas.microsoft.com/office/drawing/2014/main" id="{C9E902CE-D4C8-0672-C6FB-668811384E7F}"/>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31FF55C5-7191-5038-998D-AA26EEC0DC48}"/>
              </a:ext>
            </a:extLst>
          </p:cNvPr>
          <p:cNvSpPr>
            <a:spLocks noGrp="1"/>
          </p:cNvSpPr>
          <p:nvPr>
            <p:ph type="sldNum" sz="quarter" idx="12"/>
          </p:nvPr>
        </p:nvSpPr>
        <p:spPr/>
        <p:txBody>
          <a:bodyPr/>
          <a:lstStyle/>
          <a:p>
            <a:fld id="{D6E25E50-B20B-4B2B-AD59-ACBF9386AB86}" type="slidenum">
              <a:rPr lang="sv-SE" smtClean="0"/>
              <a:t>‹#›</a:t>
            </a:fld>
            <a:endParaRPr lang="sv-SE"/>
          </a:p>
        </p:txBody>
      </p:sp>
    </p:spTree>
    <p:extLst>
      <p:ext uri="{BB962C8B-B14F-4D97-AF65-F5344CB8AC3E}">
        <p14:creationId xmlns:p14="http://schemas.microsoft.com/office/powerpoint/2010/main" val="1998436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2F81E5-48D8-A686-C72E-7454CB03A098}"/>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45E35442-732D-5417-3B80-2788F8F14F8A}"/>
              </a:ext>
            </a:extLst>
          </p:cNvPr>
          <p:cNvSpPr>
            <a:spLocks noGrp="1"/>
          </p:cNvSpPr>
          <p:nvPr>
            <p:ph type="dt" sz="half" idx="10"/>
          </p:nvPr>
        </p:nvSpPr>
        <p:spPr/>
        <p:txBody>
          <a:bodyPr/>
          <a:lstStyle/>
          <a:p>
            <a:fld id="{75EBB599-4B04-4808-93D6-577E9D990913}" type="datetime1">
              <a:rPr lang="sv-SE" smtClean="0"/>
              <a:t>2023-09-25</a:t>
            </a:fld>
            <a:endParaRPr lang="sv-SE"/>
          </a:p>
        </p:txBody>
      </p:sp>
      <p:sp>
        <p:nvSpPr>
          <p:cNvPr id="4" name="Platshållare för sidfot 3">
            <a:extLst>
              <a:ext uri="{FF2B5EF4-FFF2-40B4-BE49-F238E27FC236}">
                <a16:creationId xmlns:a16="http://schemas.microsoft.com/office/drawing/2014/main" id="{25D901F4-CA50-3716-C4FF-45F9F5FFA6B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29183EAF-D7AE-5465-343D-7C86ADA9344D}"/>
              </a:ext>
            </a:extLst>
          </p:cNvPr>
          <p:cNvSpPr>
            <a:spLocks noGrp="1"/>
          </p:cNvSpPr>
          <p:nvPr>
            <p:ph type="sldNum" sz="quarter" idx="12"/>
          </p:nvPr>
        </p:nvSpPr>
        <p:spPr/>
        <p:txBody>
          <a:bodyPr/>
          <a:lstStyle/>
          <a:p>
            <a:fld id="{D6E25E50-B20B-4B2B-AD59-ACBF9386AB86}" type="slidenum">
              <a:rPr lang="sv-SE" smtClean="0"/>
              <a:t>‹#›</a:t>
            </a:fld>
            <a:endParaRPr lang="sv-SE"/>
          </a:p>
        </p:txBody>
      </p:sp>
    </p:spTree>
    <p:extLst>
      <p:ext uri="{BB962C8B-B14F-4D97-AF65-F5344CB8AC3E}">
        <p14:creationId xmlns:p14="http://schemas.microsoft.com/office/powerpoint/2010/main" val="1340663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A3120F94-7217-066E-CBB3-F61017EDBC26}"/>
              </a:ext>
            </a:extLst>
          </p:cNvPr>
          <p:cNvSpPr>
            <a:spLocks noGrp="1"/>
          </p:cNvSpPr>
          <p:nvPr>
            <p:ph type="dt" sz="half" idx="10"/>
          </p:nvPr>
        </p:nvSpPr>
        <p:spPr/>
        <p:txBody>
          <a:bodyPr/>
          <a:lstStyle/>
          <a:p>
            <a:fld id="{AA7851D1-A503-4011-A371-7866453DC762}" type="datetime1">
              <a:rPr lang="sv-SE" smtClean="0"/>
              <a:t>2023-09-25</a:t>
            </a:fld>
            <a:endParaRPr lang="sv-SE"/>
          </a:p>
        </p:txBody>
      </p:sp>
      <p:sp>
        <p:nvSpPr>
          <p:cNvPr id="3" name="Platshållare för sidfot 2">
            <a:extLst>
              <a:ext uri="{FF2B5EF4-FFF2-40B4-BE49-F238E27FC236}">
                <a16:creationId xmlns:a16="http://schemas.microsoft.com/office/drawing/2014/main" id="{65E8EAA8-2010-6B63-D180-066D9C5D8395}"/>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EC0E3E22-8F7F-D3C5-76A5-AF49944AC0EC}"/>
              </a:ext>
            </a:extLst>
          </p:cNvPr>
          <p:cNvSpPr>
            <a:spLocks noGrp="1"/>
          </p:cNvSpPr>
          <p:nvPr>
            <p:ph type="sldNum" sz="quarter" idx="12"/>
          </p:nvPr>
        </p:nvSpPr>
        <p:spPr/>
        <p:txBody>
          <a:bodyPr/>
          <a:lstStyle/>
          <a:p>
            <a:fld id="{D6E25E50-B20B-4B2B-AD59-ACBF9386AB86}" type="slidenum">
              <a:rPr lang="sv-SE" smtClean="0"/>
              <a:t>‹#›</a:t>
            </a:fld>
            <a:endParaRPr lang="sv-SE"/>
          </a:p>
        </p:txBody>
      </p:sp>
    </p:spTree>
    <p:extLst>
      <p:ext uri="{BB962C8B-B14F-4D97-AF65-F5344CB8AC3E}">
        <p14:creationId xmlns:p14="http://schemas.microsoft.com/office/powerpoint/2010/main" val="4178977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4168C1-98F5-6434-C034-C7F4B54B27D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4414434-6B36-F2A9-B9EC-BD6A39740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5B4B81A-1BE6-0D59-C546-F495A05509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6F83FBAA-AA7F-873A-326A-96B65C2FC5C9}"/>
              </a:ext>
            </a:extLst>
          </p:cNvPr>
          <p:cNvSpPr>
            <a:spLocks noGrp="1"/>
          </p:cNvSpPr>
          <p:nvPr>
            <p:ph type="dt" sz="half" idx="10"/>
          </p:nvPr>
        </p:nvSpPr>
        <p:spPr/>
        <p:txBody>
          <a:bodyPr/>
          <a:lstStyle/>
          <a:p>
            <a:fld id="{4105F188-36FE-4534-8575-7C03015C2B4F}" type="datetime1">
              <a:rPr lang="sv-SE" smtClean="0"/>
              <a:t>2023-09-25</a:t>
            </a:fld>
            <a:endParaRPr lang="sv-SE"/>
          </a:p>
        </p:txBody>
      </p:sp>
      <p:sp>
        <p:nvSpPr>
          <p:cNvPr id="6" name="Platshållare för sidfot 5">
            <a:extLst>
              <a:ext uri="{FF2B5EF4-FFF2-40B4-BE49-F238E27FC236}">
                <a16:creationId xmlns:a16="http://schemas.microsoft.com/office/drawing/2014/main" id="{0D25C39D-FE88-7EE1-A4BF-D9D2849B4D2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F413539-4128-9B15-D4D3-6D538ABB8550}"/>
              </a:ext>
            </a:extLst>
          </p:cNvPr>
          <p:cNvSpPr>
            <a:spLocks noGrp="1"/>
          </p:cNvSpPr>
          <p:nvPr>
            <p:ph type="sldNum" sz="quarter" idx="12"/>
          </p:nvPr>
        </p:nvSpPr>
        <p:spPr/>
        <p:txBody>
          <a:bodyPr/>
          <a:lstStyle/>
          <a:p>
            <a:fld id="{D6E25E50-B20B-4B2B-AD59-ACBF9386AB86}" type="slidenum">
              <a:rPr lang="sv-SE" smtClean="0"/>
              <a:t>‹#›</a:t>
            </a:fld>
            <a:endParaRPr lang="sv-SE"/>
          </a:p>
        </p:txBody>
      </p:sp>
    </p:spTree>
    <p:extLst>
      <p:ext uri="{BB962C8B-B14F-4D97-AF65-F5344CB8AC3E}">
        <p14:creationId xmlns:p14="http://schemas.microsoft.com/office/powerpoint/2010/main" val="2335340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A7A54E-9812-79F6-7649-1806E62B7365}"/>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EA6F10F-D799-8287-0B48-6E0F9C1C68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ACD89262-2928-2597-4494-C79987A3B5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580C93D-0B0C-C975-2FF4-7C47603BD050}"/>
              </a:ext>
            </a:extLst>
          </p:cNvPr>
          <p:cNvSpPr>
            <a:spLocks noGrp="1"/>
          </p:cNvSpPr>
          <p:nvPr>
            <p:ph type="dt" sz="half" idx="10"/>
          </p:nvPr>
        </p:nvSpPr>
        <p:spPr/>
        <p:txBody>
          <a:bodyPr/>
          <a:lstStyle/>
          <a:p>
            <a:fld id="{514F3182-5108-49FC-B2BE-EA0B5532EF66}" type="datetime1">
              <a:rPr lang="sv-SE" smtClean="0"/>
              <a:t>2023-09-25</a:t>
            </a:fld>
            <a:endParaRPr lang="sv-SE"/>
          </a:p>
        </p:txBody>
      </p:sp>
      <p:sp>
        <p:nvSpPr>
          <p:cNvPr id="6" name="Platshållare för sidfot 5">
            <a:extLst>
              <a:ext uri="{FF2B5EF4-FFF2-40B4-BE49-F238E27FC236}">
                <a16:creationId xmlns:a16="http://schemas.microsoft.com/office/drawing/2014/main" id="{3931970C-012D-CB06-A42B-71ED39F25B6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5E22385-286E-81CE-05E3-6D918F22B6F2}"/>
              </a:ext>
            </a:extLst>
          </p:cNvPr>
          <p:cNvSpPr>
            <a:spLocks noGrp="1"/>
          </p:cNvSpPr>
          <p:nvPr>
            <p:ph type="sldNum" sz="quarter" idx="12"/>
          </p:nvPr>
        </p:nvSpPr>
        <p:spPr/>
        <p:txBody>
          <a:bodyPr/>
          <a:lstStyle/>
          <a:p>
            <a:fld id="{D6E25E50-B20B-4B2B-AD59-ACBF9386AB86}" type="slidenum">
              <a:rPr lang="sv-SE" smtClean="0"/>
              <a:t>‹#›</a:t>
            </a:fld>
            <a:endParaRPr lang="sv-SE"/>
          </a:p>
        </p:txBody>
      </p:sp>
    </p:spTree>
    <p:extLst>
      <p:ext uri="{BB962C8B-B14F-4D97-AF65-F5344CB8AC3E}">
        <p14:creationId xmlns:p14="http://schemas.microsoft.com/office/powerpoint/2010/main" val="594657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54E0C02-CC8D-2381-4148-C38F9B4AEC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62ED072-187D-28C4-57F5-883E76E1BA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E4FD6B0-B52C-0AA7-ACC8-FDBF70CE37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041FD8-D0DD-4E8D-A244-15797B46E822}" type="datetime1">
              <a:rPr lang="sv-SE" smtClean="0"/>
              <a:t>2023-09-25</a:t>
            </a:fld>
            <a:endParaRPr lang="sv-SE"/>
          </a:p>
        </p:txBody>
      </p:sp>
      <p:sp>
        <p:nvSpPr>
          <p:cNvPr id="5" name="Platshållare för sidfot 4">
            <a:extLst>
              <a:ext uri="{FF2B5EF4-FFF2-40B4-BE49-F238E27FC236}">
                <a16:creationId xmlns:a16="http://schemas.microsoft.com/office/drawing/2014/main" id="{363643ED-4CAB-970A-FC20-D80A9C232D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56554D2A-9FF2-CCD5-B876-99D0BA7E8F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E25E50-B20B-4B2B-AD59-ACBF9386AB86}" type="slidenum">
              <a:rPr lang="sv-SE" smtClean="0"/>
              <a:t>‹#›</a:t>
            </a:fld>
            <a:endParaRPr lang="sv-SE"/>
          </a:p>
        </p:txBody>
      </p:sp>
    </p:spTree>
    <p:extLst>
      <p:ext uri="{BB962C8B-B14F-4D97-AF65-F5344CB8AC3E}">
        <p14:creationId xmlns:p14="http://schemas.microsoft.com/office/powerpoint/2010/main" val="1709149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ustomXml" Target="../ink/ink1.xml"/><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customXml" Target="../ink/ink3.xml"/><Relationship Id="rId4" Type="http://schemas.openxmlformats.org/officeDocument/2006/relationships/image" Target="../media/image2.jpe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customXml" Target="../ink/ink87.xml"/><Relationship Id="rId13" Type="http://schemas.openxmlformats.org/officeDocument/2006/relationships/image" Target="../media/image58.png"/><Relationship Id="rId18" Type="http://schemas.openxmlformats.org/officeDocument/2006/relationships/customXml" Target="../ink/ink92.xml"/><Relationship Id="rId3" Type="http://schemas.openxmlformats.org/officeDocument/2006/relationships/image" Target="../media/image530.png"/><Relationship Id="rId21" Type="http://schemas.openxmlformats.org/officeDocument/2006/relationships/image" Target="../media/image62.png"/><Relationship Id="rId7" Type="http://schemas.openxmlformats.org/officeDocument/2006/relationships/image" Target="../media/image550.png"/><Relationship Id="rId12" Type="http://schemas.openxmlformats.org/officeDocument/2006/relationships/customXml" Target="../ink/ink89.xml"/><Relationship Id="rId17" Type="http://schemas.openxmlformats.org/officeDocument/2006/relationships/image" Target="../media/image60.png"/><Relationship Id="rId2" Type="http://schemas.openxmlformats.org/officeDocument/2006/relationships/customXml" Target="../ink/ink84.xml"/><Relationship Id="rId16" Type="http://schemas.openxmlformats.org/officeDocument/2006/relationships/customXml" Target="../ink/ink91.xml"/><Relationship Id="rId20" Type="http://schemas.openxmlformats.org/officeDocument/2006/relationships/customXml" Target="../ink/ink93.xml"/><Relationship Id="rId1" Type="http://schemas.openxmlformats.org/officeDocument/2006/relationships/slideLayout" Target="../slideLayouts/slideLayout7.xml"/><Relationship Id="rId6" Type="http://schemas.openxmlformats.org/officeDocument/2006/relationships/customXml" Target="../ink/ink86.xml"/><Relationship Id="rId11" Type="http://schemas.openxmlformats.org/officeDocument/2006/relationships/image" Target="../media/image571.png"/><Relationship Id="rId5" Type="http://schemas.openxmlformats.org/officeDocument/2006/relationships/image" Target="../media/image540.png"/><Relationship Id="rId15" Type="http://schemas.openxmlformats.org/officeDocument/2006/relationships/image" Target="../media/image59.png"/><Relationship Id="rId10" Type="http://schemas.openxmlformats.org/officeDocument/2006/relationships/customXml" Target="../ink/ink88.xml"/><Relationship Id="rId19" Type="http://schemas.openxmlformats.org/officeDocument/2006/relationships/image" Target="../media/image61.png"/><Relationship Id="rId4" Type="http://schemas.openxmlformats.org/officeDocument/2006/relationships/customXml" Target="../ink/ink85.xml"/><Relationship Id="rId9" Type="http://schemas.openxmlformats.org/officeDocument/2006/relationships/image" Target="../media/image561.png"/><Relationship Id="rId14" Type="http://schemas.openxmlformats.org/officeDocument/2006/relationships/customXml" Target="../ink/ink90.xml"/></Relationships>
</file>

<file path=ppt/slides/_rels/slide11.xml.rels><?xml version="1.0" encoding="UTF-8" standalone="yes"?>
<Relationships xmlns="http://schemas.openxmlformats.org/package/2006/relationships"><Relationship Id="rId8" Type="http://schemas.openxmlformats.org/officeDocument/2006/relationships/customXml" Target="../ink/ink97.xml"/><Relationship Id="rId13" Type="http://schemas.openxmlformats.org/officeDocument/2006/relationships/image" Target="../media/image611.png"/><Relationship Id="rId3" Type="http://schemas.openxmlformats.org/officeDocument/2006/relationships/image" Target="../media/image560.png"/><Relationship Id="rId7" Type="http://schemas.openxmlformats.org/officeDocument/2006/relationships/image" Target="../media/image580.png"/><Relationship Id="rId12" Type="http://schemas.openxmlformats.org/officeDocument/2006/relationships/customXml" Target="../ink/ink99.xml"/><Relationship Id="rId2" Type="http://schemas.openxmlformats.org/officeDocument/2006/relationships/customXml" Target="../ink/ink94.xml"/><Relationship Id="rId1" Type="http://schemas.openxmlformats.org/officeDocument/2006/relationships/slideLayout" Target="../slideLayouts/slideLayout7.xml"/><Relationship Id="rId6" Type="http://schemas.openxmlformats.org/officeDocument/2006/relationships/customXml" Target="../ink/ink96.xml"/><Relationship Id="rId11" Type="http://schemas.openxmlformats.org/officeDocument/2006/relationships/image" Target="../media/image600.png"/><Relationship Id="rId5" Type="http://schemas.openxmlformats.org/officeDocument/2006/relationships/image" Target="../media/image570.png"/><Relationship Id="rId15" Type="http://schemas.openxmlformats.org/officeDocument/2006/relationships/image" Target="../media/image63.png"/><Relationship Id="rId10" Type="http://schemas.openxmlformats.org/officeDocument/2006/relationships/customXml" Target="../ink/ink98.xml"/><Relationship Id="rId4" Type="http://schemas.openxmlformats.org/officeDocument/2006/relationships/customXml" Target="../ink/ink95.xml"/><Relationship Id="rId9" Type="http://schemas.openxmlformats.org/officeDocument/2006/relationships/image" Target="../media/image590.png"/><Relationship Id="rId14" Type="http://schemas.openxmlformats.org/officeDocument/2006/relationships/customXml" Target="../ink/ink100.xml"/></Relationships>
</file>

<file path=ppt/slides/_rels/slide12.xml.rels><?xml version="1.0" encoding="UTF-8" standalone="yes"?>
<Relationships xmlns="http://schemas.openxmlformats.org/package/2006/relationships"><Relationship Id="rId8" Type="http://schemas.openxmlformats.org/officeDocument/2006/relationships/customXml" Target="../ink/ink104.xml"/><Relationship Id="rId3" Type="http://schemas.openxmlformats.org/officeDocument/2006/relationships/image" Target="../media/image620.png"/><Relationship Id="rId7" Type="http://schemas.openxmlformats.org/officeDocument/2006/relationships/image" Target="../media/image64.png"/><Relationship Id="rId2" Type="http://schemas.openxmlformats.org/officeDocument/2006/relationships/customXml" Target="../ink/ink101.xml"/><Relationship Id="rId1" Type="http://schemas.openxmlformats.org/officeDocument/2006/relationships/slideLayout" Target="../slideLayouts/slideLayout7.xml"/><Relationship Id="rId6" Type="http://schemas.openxmlformats.org/officeDocument/2006/relationships/customXml" Target="../ink/ink103.xml"/><Relationship Id="rId5" Type="http://schemas.openxmlformats.org/officeDocument/2006/relationships/image" Target="../media/image630.png"/><Relationship Id="rId4" Type="http://schemas.openxmlformats.org/officeDocument/2006/relationships/customXml" Target="../ink/ink102.xml"/><Relationship Id="rId9" Type="http://schemas.openxmlformats.org/officeDocument/2006/relationships/image" Target="../media/image65.png"/></Relationships>
</file>

<file path=ppt/slides/_rels/slide13.xml.rels><?xml version="1.0" encoding="UTF-8" standalone="yes"?>
<Relationships xmlns="http://schemas.openxmlformats.org/package/2006/relationships"><Relationship Id="rId13" Type="http://schemas.openxmlformats.org/officeDocument/2006/relationships/image" Target="../media/image71.png"/><Relationship Id="rId18" Type="http://schemas.openxmlformats.org/officeDocument/2006/relationships/customXml" Target="../ink/ink113.xml"/><Relationship Id="rId26" Type="http://schemas.openxmlformats.org/officeDocument/2006/relationships/customXml" Target="../ink/ink117.xml"/><Relationship Id="rId39" Type="http://schemas.openxmlformats.org/officeDocument/2006/relationships/image" Target="../media/image83.png"/><Relationship Id="rId21" Type="http://schemas.openxmlformats.org/officeDocument/2006/relationships/image" Target="../media/image74.png"/><Relationship Id="rId34" Type="http://schemas.openxmlformats.org/officeDocument/2006/relationships/customXml" Target="../ink/ink121.xml"/><Relationship Id="rId42" Type="http://schemas.openxmlformats.org/officeDocument/2006/relationships/customXml" Target="../ink/ink125.xml"/><Relationship Id="rId7" Type="http://schemas.openxmlformats.org/officeDocument/2006/relationships/image" Target="../media/image68.png"/><Relationship Id="rId2" Type="http://schemas.openxmlformats.org/officeDocument/2006/relationships/customXml" Target="../ink/ink105.xml"/><Relationship Id="rId16" Type="http://schemas.openxmlformats.org/officeDocument/2006/relationships/customXml" Target="../ink/ink112.xml"/><Relationship Id="rId20" Type="http://schemas.openxmlformats.org/officeDocument/2006/relationships/customXml" Target="../ink/ink114.xml"/><Relationship Id="rId29" Type="http://schemas.openxmlformats.org/officeDocument/2006/relationships/image" Target="../media/image78.png"/><Relationship Id="rId41"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customXml" Target="../ink/ink107.xml"/><Relationship Id="rId11" Type="http://schemas.openxmlformats.org/officeDocument/2006/relationships/image" Target="../media/image70.png"/><Relationship Id="rId24" Type="http://schemas.openxmlformats.org/officeDocument/2006/relationships/customXml" Target="../ink/ink116.xml"/><Relationship Id="rId32" Type="http://schemas.openxmlformats.org/officeDocument/2006/relationships/customXml" Target="../ink/ink120.xml"/><Relationship Id="rId37" Type="http://schemas.openxmlformats.org/officeDocument/2006/relationships/image" Target="../media/image82.png"/><Relationship Id="rId40" Type="http://schemas.openxmlformats.org/officeDocument/2006/relationships/customXml" Target="../ink/ink124.xml"/><Relationship Id="rId5" Type="http://schemas.openxmlformats.org/officeDocument/2006/relationships/image" Target="../media/image67.png"/><Relationship Id="rId15" Type="http://schemas.openxmlformats.org/officeDocument/2006/relationships/image" Target="../media/image221.png"/><Relationship Id="rId23" Type="http://schemas.openxmlformats.org/officeDocument/2006/relationships/image" Target="../media/image75.png"/><Relationship Id="rId28" Type="http://schemas.openxmlformats.org/officeDocument/2006/relationships/customXml" Target="../ink/ink118.xml"/><Relationship Id="rId36" Type="http://schemas.openxmlformats.org/officeDocument/2006/relationships/customXml" Target="../ink/ink122.xml"/><Relationship Id="rId10" Type="http://schemas.openxmlformats.org/officeDocument/2006/relationships/customXml" Target="../ink/ink109.xml"/><Relationship Id="rId19" Type="http://schemas.openxmlformats.org/officeDocument/2006/relationships/image" Target="../media/image73.png"/><Relationship Id="rId31" Type="http://schemas.openxmlformats.org/officeDocument/2006/relationships/image" Target="../media/image79.png"/><Relationship Id="rId4" Type="http://schemas.openxmlformats.org/officeDocument/2006/relationships/customXml" Target="../ink/ink106.xml"/><Relationship Id="rId9" Type="http://schemas.openxmlformats.org/officeDocument/2006/relationships/image" Target="../media/image69.png"/><Relationship Id="rId14" Type="http://schemas.openxmlformats.org/officeDocument/2006/relationships/customXml" Target="../ink/ink111.xml"/><Relationship Id="rId22" Type="http://schemas.openxmlformats.org/officeDocument/2006/relationships/customXml" Target="../ink/ink115.xml"/><Relationship Id="rId27" Type="http://schemas.openxmlformats.org/officeDocument/2006/relationships/image" Target="../media/image77.png"/><Relationship Id="rId30" Type="http://schemas.openxmlformats.org/officeDocument/2006/relationships/customXml" Target="../ink/ink119.xml"/><Relationship Id="rId35" Type="http://schemas.openxmlformats.org/officeDocument/2006/relationships/image" Target="../media/image81.png"/><Relationship Id="rId43" Type="http://schemas.openxmlformats.org/officeDocument/2006/relationships/image" Target="../media/image85.png"/><Relationship Id="rId8" Type="http://schemas.openxmlformats.org/officeDocument/2006/relationships/customXml" Target="../ink/ink108.xml"/><Relationship Id="rId3" Type="http://schemas.openxmlformats.org/officeDocument/2006/relationships/image" Target="../media/image66.png"/><Relationship Id="rId12" Type="http://schemas.openxmlformats.org/officeDocument/2006/relationships/customXml" Target="../ink/ink110.xml"/><Relationship Id="rId17" Type="http://schemas.openxmlformats.org/officeDocument/2006/relationships/image" Target="../media/image72.png"/><Relationship Id="rId25" Type="http://schemas.openxmlformats.org/officeDocument/2006/relationships/image" Target="../media/image76.png"/><Relationship Id="rId33" Type="http://schemas.openxmlformats.org/officeDocument/2006/relationships/image" Target="../media/image80.png"/><Relationship Id="rId38" Type="http://schemas.openxmlformats.org/officeDocument/2006/relationships/customXml" Target="../ink/ink123.xml"/></Relationships>
</file>

<file path=ppt/slides/_rels/slide14.xml.rels><?xml version="1.0" encoding="UTF-8" standalone="yes"?>
<Relationships xmlns="http://schemas.openxmlformats.org/package/2006/relationships"><Relationship Id="rId13" Type="http://schemas.openxmlformats.org/officeDocument/2006/relationships/customXml" Target="../ink/ink131.xml"/><Relationship Id="rId18" Type="http://schemas.openxmlformats.org/officeDocument/2006/relationships/image" Target="../media/image830.png"/><Relationship Id="rId26" Type="http://schemas.openxmlformats.org/officeDocument/2006/relationships/image" Target="../media/image87.png"/><Relationship Id="rId3" Type="http://schemas.openxmlformats.org/officeDocument/2006/relationships/customXml" Target="../ink/ink126.xml"/><Relationship Id="rId21" Type="http://schemas.openxmlformats.org/officeDocument/2006/relationships/customXml" Target="../ink/ink135.xml"/><Relationship Id="rId34" Type="http://schemas.openxmlformats.org/officeDocument/2006/relationships/image" Target="../media/image91.png"/><Relationship Id="rId7" Type="http://schemas.openxmlformats.org/officeDocument/2006/relationships/customXml" Target="../ink/ink128.xml"/><Relationship Id="rId12" Type="http://schemas.openxmlformats.org/officeDocument/2006/relationships/image" Target="../media/image170.png"/><Relationship Id="rId17" Type="http://schemas.openxmlformats.org/officeDocument/2006/relationships/customXml" Target="../ink/ink133.xml"/><Relationship Id="rId25" Type="http://schemas.openxmlformats.org/officeDocument/2006/relationships/customXml" Target="../ink/ink137.xml"/><Relationship Id="rId33" Type="http://schemas.openxmlformats.org/officeDocument/2006/relationships/customXml" Target="../ink/ink141.xml"/><Relationship Id="rId2" Type="http://schemas.openxmlformats.org/officeDocument/2006/relationships/image" Target="../media/image86.png"/><Relationship Id="rId16" Type="http://schemas.openxmlformats.org/officeDocument/2006/relationships/image" Target="../media/image820.png"/><Relationship Id="rId20" Type="http://schemas.openxmlformats.org/officeDocument/2006/relationships/image" Target="../media/image840.png"/><Relationship Id="rId29" Type="http://schemas.openxmlformats.org/officeDocument/2006/relationships/customXml" Target="../ink/ink139.xml"/><Relationship Id="rId1" Type="http://schemas.openxmlformats.org/officeDocument/2006/relationships/slideLayout" Target="../slideLayouts/slideLayout7.xml"/><Relationship Id="rId6" Type="http://schemas.openxmlformats.org/officeDocument/2006/relationships/image" Target="../media/image140.png"/><Relationship Id="rId11" Type="http://schemas.openxmlformats.org/officeDocument/2006/relationships/customXml" Target="../ink/ink130.xml"/><Relationship Id="rId24" Type="http://schemas.openxmlformats.org/officeDocument/2006/relationships/image" Target="../media/image860.png"/><Relationship Id="rId32" Type="http://schemas.openxmlformats.org/officeDocument/2006/relationships/image" Target="../media/image90.png"/><Relationship Id="rId5" Type="http://schemas.openxmlformats.org/officeDocument/2006/relationships/customXml" Target="../ink/ink127.xml"/><Relationship Id="rId15" Type="http://schemas.openxmlformats.org/officeDocument/2006/relationships/customXml" Target="../ink/ink132.xml"/><Relationship Id="rId23" Type="http://schemas.openxmlformats.org/officeDocument/2006/relationships/customXml" Target="../ink/ink136.xml"/><Relationship Id="rId28" Type="http://schemas.openxmlformats.org/officeDocument/2006/relationships/image" Target="../media/image88.png"/><Relationship Id="rId36" Type="http://schemas.openxmlformats.org/officeDocument/2006/relationships/image" Target="../media/image92.png"/><Relationship Id="rId10" Type="http://schemas.openxmlformats.org/officeDocument/2006/relationships/image" Target="../media/image160.png"/><Relationship Id="rId19" Type="http://schemas.openxmlformats.org/officeDocument/2006/relationships/customXml" Target="../ink/ink134.xml"/><Relationship Id="rId31" Type="http://schemas.openxmlformats.org/officeDocument/2006/relationships/customXml" Target="../ink/ink140.xml"/><Relationship Id="rId4" Type="http://schemas.openxmlformats.org/officeDocument/2006/relationships/image" Target="../media/image130.png"/><Relationship Id="rId9" Type="http://schemas.openxmlformats.org/officeDocument/2006/relationships/customXml" Target="../ink/ink129.xml"/><Relationship Id="rId14" Type="http://schemas.openxmlformats.org/officeDocument/2006/relationships/image" Target="../media/image811.png"/><Relationship Id="rId22" Type="http://schemas.openxmlformats.org/officeDocument/2006/relationships/image" Target="../media/image850.png"/><Relationship Id="rId27" Type="http://schemas.openxmlformats.org/officeDocument/2006/relationships/customXml" Target="../ink/ink138.xml"/><Relationship Id="rId30" Type="http://schemas.openxmlformats.org/officeDocument/2006/relationships/image" Target="../media/image89.png"/><Relationship Id="rId35" Type="http://schemas.openxmlformats.org/officeDocument/2006/relationships/customXml" Target="../ink/ink142.xml"/><Relationship Id="rId8" Type="http://schemas.openxmlformats.org/officeDocument/2006/relationships/image" Target="../media/image150.png"/></Relationships>
</file>

<file path=ppt/slides/_rels/slide15.xml.rels><?xml version="1.0" encoding="UTF-8" standalone="yes"?>
<Relationships xmlns="http://schemas.openxmlformats.org/package/2006/relationships"><Relationship Id="rId8" Type="http://schemas.openxmlformats.org/officeDocument/2006/relationships/customXml" Target="../ink/ink146.xml"/><Relationship Id="rId13" Type="http://schemas.openxmlformats.org/officeDocument/2006/relationships/image" Target="../media/image93.png"/><Relationship Id="rId18" Type="http://schemas.openxmlformats.org/officeDocument/2006/relationships/customXml" Target="../ink/ink151.xml"/><Relationship Id="rId3" Type="http://schemas.openxmlformats.org/officeDocument/2006/relationships/image" Target="../media/image880.png"/><Relationship Id="rId21" Type="http://schemas.openxmlformats.org/officeDocument/2006/relationships/image" Target="../media/image97.png"/><Relationship Id="rId7" Type="http://schemas.openxmlformats.org/officeDocument/2006/relationships/image" Target="../media/image900.png"/><Relationship Id="rId12" Type="http://schemas.openxmlformats.org/officeDocument/2006/relationships/customXml" Target="../ink/ink148.xml"/><Relationship Id="rId17" Type="http://schemas.openxmlformats.org/officeDocument/2006/relationships/image" Target="../media/image95.png"/><Relationship Id="rId25" Type="http://schemas.openxmlformats.org/officeDocument/2006/relationships/image" Target="../media/image99.png"/><Relationship Id="rId2" Type="http://schemas.openxmlformats.org/officeDocument/2006/relationships/customXml" Target="../ink/ink143.xml"/><Relationship Id="rId16" Type="http://schemas.openxmlformats.org/officeDocument/2006/relationships/customXml" Target="../ink/ink150.xml"/><Relationship Id="rId20" Type="http://schemas.openxmlformats.org/officeDocument/2006/relationships/customXml" Target="../ink/ink152.xml"/><Relationship Id="rId1" Type="http://schemas.openxmlformats.org/officeDocument/2006/relationships/slideLayout" Target="../slideLayouts/slideLayout6.xml"/><Relationship Id="rId6" Type="http://schemas.openxmlformats.org/officeDocument/2006/relationships/customXml" Target="../ink/ink145.xml"/><Relationship Id="rId11" Type="http://schemas.openxmlformats.org/officeDocument/2006/relationships/image" Target="../media/image920.png"/><Relationship Id="rId24" Type="http://schemas.openxmlformats.org/officeDocument/2006/relationships/customXml" Target="../ink/ink154.xml"/><Relationship Id="rId5" Type="http://schemas.openxmlformats.org/officeDocument/2006/relationships/image" Target="../media/image890.png"/><Relationship Id="rId15" Type="http://schemas.openxmlformats.org/officeDocument/2006/relationships/image" Target="../media/image94.png"/><Relationship Id="rId23" Type="http://schemas.openxmlformats.org/officeDocument/2006/relationships/image" Target="../media/image98.png"/><Relationship Id="rId10" Type="http://schemas.openxmlformats.org/officeDocument/2006/relationships/customXml" Target="../ink/ink147.xml"/><Relationship Id="rId19" Type="http://schemas.openxmlformats.org/officeDocument/2006/relationships/image" Target="../media/image96.png"/><Relationship Id="rId4" Type="http://schemas.openxmlformats.org/officeDocument/2006/relationships/customXml" Target="../ink/ink144.xml"/><Relationship Id="rId9" Type="http://schemas.openxmlformats.org/officeDocument/2006/relationships/image" Target="../media/image911.png"/><Relationship Id="rId14" Type="http://schemas.openxmlformats.org/officeDocument/2006/relationships/customXml" Target="../ink/ink149.xml"/><Relationship Id="rId22" Type="http://schemas.openxmlformats.org/officeDocument/2006/relationships/customXml" Target="../ink/ink153.xml"/></Relationships>
</file>

<file path=ppt/slides/_rels/slide16.xml.rels><?xml version="1.0" encoding="UTF-8" standalone="yes"?>
<Relationships xmlns="http://schemas.openxmlformats.org/package/2006/relationships"><Relationship Id="rId3" Type="http://schemas.openxmlformats.org/officeDocument/2006/relationships/customXml" Target="../ink/ink155.xml"/><Relationship Id="rId2" Type="http://schemas.openxmlformats.org/officeDocument/2006/relationships/image" Target="../media/image100.png"/><Relationship Id="rId1" Type="http://schemas.openxmlformats.org/officeDocument/2006/relationships/slideLayout" Target="../slideLayouts/slideLayout6.xml"/><Relationship Id="rId6" Type="http://schemas.openxmlformats.org/officeDocument/2006/relationships/image" Target="../media/image970.png"/><Relationship Id="rId5" Type="http://schemas.openxmlformats.org/officeDocument/2006/relationships/customXml" Target="../ink/ink156.xml"/><Relationship Id="rId4" Type="http://schemas.openxmlformats.org/officeDocument/2006/relationships/image" Target="../media/image960.png"/></Relationships>
</file>

<file path=ppt/slides/_rels/slide17.xml.rels><?xml version="1.0" encoding="UTF-8" standalone="yes"?>
<Relationships xmlns="http://schemas.openxmlformats.org/package/2006/relationships"><Relationship Id="rId8" Type="http://schemas.openxmlformats.org/officeDocument/2006/relationships/image" Target="../media/image1001.png"/><Relationship Id="rId3" Type="http://schemas.openxmlformats.org/officeDocument/2006/relationships/customXml" Target="../ink/ink157.xml"/><Relationship Id="rId7" Type="http://schemas.openxmlformats.org/officeDocument/2006/relationships/customXml" Target="../ink/ink159.xml"/><Relationship Id="rId2" Type="http://schemas.openxmlformats.org/officeDocument/2006/relationships/image" Target="../media/image101.png"/><Relationship Id="rId1" Type="http://schemas.openxmlformats.org/officeDocument/2006/relationships/slideLayout" Target="../slideLayouts/slideLayout6.xml"/><Relationship Id="rId6" Type="http://schemas.openxmlformats.org/officeDocument/2006/relationships/image" Target="../media/image990.png"/><Relationship Id="rId5" Type="http://schemas.openxmlformats.org/officeDocument/2006/relationships/customXml" Target="../ink/ink158.xml"/><Relationship Id="rId4" Type="http://schemas.openxmlformats.org/officeDocument/2006/relationships/image" Target="../media/image980.png"/></Relationships>
</file>

<file path=ppt/slides/_rels/slide18.xml.rels><?xml version="1.0" encoding="UTF-8" standalone="yes"?>
<Relationships xmlns="http://schemas.openxmlformats.org/package/2006/relationships"><Relationship Id="rId8" Type="http://schemas.openxmlformats.org/officeDocument/2006/relationships/customXml" Target="../ink/ink163.xml"/><Relationship Id="rId13" Type="http://schemas.openxmlformats.org/officeDocument/2006/relationships/image" Target="../media/image105.png"/><Relationship Id="rId18" Type="http://schemas.openxmlformats.org/officeDocument/2006/relationships/customXml" Target="../ink/ink168.xml"/><Relationship Id="rId26" Type="http://schemas.openxmlformats.org/officeDocument/2006/relationships/customXml" Target="../ink/ink172.xml"/><Relationship Id="rId3" Type="http://schemas.openxmlformats.org/officeDocument/2006/relationships/image" Target="../media/image1000.png"/><Relationship Id="rId21" Type="http://schemas.openxmlformats.org/officeDocument/2006/relationships/image" Target="../media/image109.png"/><Relationship Id="rId7" Type="http://schemas.openxmlformats.org/officeDocument/2006/relationships/image" Target="../media/image102.png"/><Relationship Id="rId12" Type="http://schemas.openxmlformats.org/officeDocument/2006/relationships/customXml" Target="../ink/ink165.xml"/><Relationship Id="rId17" Type="http://schemas.openxmlformats.org/officeDocument/2006/relationships/image" Target="../media/image107.png"/><Relationship Id="rId25" Type="http://schemas.openxmlformats.org/officeDocument/2006/relationships/image" Target="../media/image111.png"/><Relationship Id="rId2" Type="http://schemas.openxmlformats.org/officeDocument/2006/relationships/customXml" Target="../ink/ink160.xml"/><Relationship Id="rId16" Type="http://schemas.openxmlformats.org/officeDocument/2006/relationships/customXml" Target="../ink/ink167.xml"/><Relationship Id="rId20" Type="http://schemas.openxmlformats.org/officeDocument/2006/relationships/customXml" Target="../ink/ink169.xml"/><Relationship Id="rId29" Type="http://schemas.openxmlformats.org/officeDocument/2006/relationships/image" Target="../media/image113.png"/><Relationship Id="rId1" Type="http://schemas.openxmlformats.org/officeDocument/2006/relationships/slideLayout" Target="../slideLayouts/slideLayout2.xml"/><Relationship Id="rId6" Type="http://schemas.openxmlformats.org/officeDocument/2006/relationships/customXml" Target="../ink/ink162.xml"/><Relationship Id="rId11" Type="http://schemas.openxmlformats.org/officeDocument/2006/relationships/image" Target="../media/image104.png"/><Relationship Id="rId24" Type="http://schemas.openxmlformats.org/officeDocument/2006/relationships/customXml" Target="../ink/ink171.xml"/><Relationship Id="rId5" Type="http://schemas.openxmlformats.org/officeDocument/2006/relationships/image" Target="../media/image1010.png"/><Relationship Id="rId15" Type="http://schemas.openxmlformats.org/officeDocument/2006/relationships/image" Target="../media/image106.png"/><Relationship Id="rId23" Type="http://schemas.openxmlformats.org/officeDocument/2006/relationships/image" Target="../media/image110.png"/><Relationship Id="rId28" Type="http://schemas.openxmlformats.org/officeDocument/2006/relationships/customXml" Target="../ink/ink173.xml"/><Relationship Id="rId10" Type="http://schemas.openxmlformats.org/officeDocument/2006/relationships/customXml" Target="../ink/ink164.xml"/><Relationship Id="rId19" Type="http://schemas.openxmlformats.org/officeDocument/2006/relationships/image" Target="../media/image108.png"/><Relationship Id="rId4" Type="http://schemas.openxmlformats.org/officeDocument/2006/relationships/customXml" Target="../ink/ink161.xml"/><Relationship Id="rId9" Type="http://schemas.openxmlformats.org/officeDocument/2006/relationships/image" Target="../media/image103.png"/><Relationship Id="rId14" Type="http://schemas.openxmlformats.org/officeDocument/2006/relationships/customXml" Target="../ink/ink166.xml"/><Relationship Id="rId22" Type="http://schemas.openxmlformats.org/officeDocument/2006/relationships/customXml" Target="../ink/ink170.xml"/><Relationship Id="rId27" Type="http://schemas.openxmlformats.org/officeDocument/2006/relationships/image" Target="../media/image112.png"/></Relationships>
</file>

<file path=ppt/slides/_rels/slide19.xml.rels><?xml version="1.0" encoding="UTF-8" standalone="yes"?>
<Relationships xmlns="http://schemas.openxmlformats.org/package/2006/relationships"><Relationship Id="rId3" Type="http://schemas.openxmlformats.org/officeDocument/2006/relationships/customXml" Target="../ink/ink174.xml"/><Relationship Id="rId2" Type="http://schemas.openxmlformats.org/officeDocument/2006/relationships/image" Target="../media/image114.png"/><Relationship Id="rId1" Type="http://schemas.openxmlformats.org/officeDocument/2006/relationships/slideLayout" Target="../slideLayouts/slideLayout2.xml"/><Relationship Id="rId4" Type="http://schemas.openxmlformats.org/officeDocument/2006/relationships/image" Target="../media/image1140.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ustomXml" Target="../ink/ink4.xml"/><Relationship Id="rId7" Type="http://schemas.openxmlformats.org/officeDocument/2006/relationships/customXml" Target="../ink/ink6.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customXml" Target="../ink/ink5.xml"/><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customXml" Target="../ink/ink7.xml"/></Relationships>
</file>

<file path=ppt/slides/_rels/slide20.xml.rels><?xml version="1.0" encoding="UTF-8" standalone="yes"?>
<Relationships xmlns="http://schemas.openxmlformats.org/package/2006/relationships"><Relationship Id="rId8" Type="http://schemas.openxmlformats.org/officeDocument/2006/relationships/customXml" Target="../ink/ink177.xml"/><Relationship Id="rId13" Type="http://schemas.openxmlformats.org/officeDocument/2006/relationships/image" Target="../media/image260.png"/><Relationship Id="rId18" Type="http://schemas.openxmlformats.org/officeDocument/2006/relationships/customXml" Target="../ink/ink182.xml"/><Relationship Id="rId3" Type="http://schemas.openxmlformats.org/officeDocument/2006/relationships/image" Target="../media/image115.png"/><Relationship Id="rId21" Type="http://schemas.openxmlformats.org/officeDocument/2006/relationships/image" Target="../media/image300.png"/><Relationship Id="rId7" Type="http://schemas.openxmlformats.org/officeDocument/2006/relationships/image" Target="../media/image230.png"/><Relationship Id="rId12" Type="http://schemas.openxmlformats.org/officeDocument/2006/relationships/customXml" Target="../ink/ink179.xml"/><Relationship Id="rId17" Type="http://schemas.openxmlformats.org/officeDocument/2006/relationships/image" Target="../media/image280.png"/><Relationship Id="rId2" Type="http://schemas.openxmlformats.org/officeDocument/2006/relationships/notesSlide" Target="../notesSlides/notesSlide3.xml"/><Relationship Id="rId16" Type="http://schemas.openxmlformats.org/officeDocument/2006/relationships/customXml" Target="../ink/ink181.xml"/><Relationship Id="rId20" Type="http://schemas.openxmlformats.org/officeDocument/2006/relationships/customXml" Target="../ink/ink183.xml"/><Relationship Id="rId1" Type="http://schemas.openxmlformats.org/officeDocument/2006/relationships/slideLayout" Target="../slideLayouts/slideLayout2.xml"/><Relationship Id="rId6" Type="http://schemas.openxmlformats.org/officeDocument/2006/relationships/customXml" Target="../ink/ink176.xml"/><Relationship Id="rId11" Type="http://schemas.openxmlformats.org/officeDocument/2006/relationships/image" Target="../media/image250.png"/><Relationship Id="rId5" Type="http://schemas.openxmlformats.org/officeDocument/2006/relationships/image" Target="../media/image220.png"/><Relationship Id="rId15" Type="http://schemas.openxmlformats.org/officeDocument/2006/relationships/image" Target="../media/image270.png"/><Relationship Id="rId10" Type="http://schemas.openxmlformats.org/officeDocument/2006/relationships/customXml" Target="../ink/ink178.xml"/><Relationship Id="rId19" Type="http://schemas.openxmlformats.org/officeDocument/2006/relationships/image" Target="../media/image290.png"/><Relationship Id="rId4" Type="http://schemas.openxmlformats.org/officeDocument/2006/relationships/customXml" Target="../ink/ink175.xml"/><Relationship Id="rId9" Type="http://schemas.openxmlformats.org/officeDocument/2006/relationships/image" Target="../media/image240.png"/><Relationship Id="rId14" Type="http://schemas.openxmlformats.org/officeDocument/2006/relationships/customXml" Target="../ink/ink180.xml"/></Relationships>
</file>

<file path=ppt/slides/_rels/slide21.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customXml" Target="../ink/ink184.xml"/><Relationship Id="rId7" Type="http://schemas.openxmlformats.org/officeDocument/2006/relationships/customXml" Target="../ink/ink186.xml"/><Relationship Id="rId2" Type="http://schemas.openxmlformats.org/officeDocument/2006/relationships/image" Target="../media/image116.png"/><Relationship Id="rId1" Type="http://schemas.openxmlformats.org/officeDocument/2006/relationships/slideLayout" Target="../slideLayouts/slideLayout2.xml"/><Relationship Id="rId6" Type="http://schemas.openxmlformats.org/officeDocument/2006/relationships/image" Target="../media/image118.png"/><Relationship Id="rId5" Type="http://schemas.openxmlformats.org/officeDocument/2006/relationships/customXml" Target="../ink/ink185.xml"/><Relationship Id="rId10" Type="http://schemas.openxmlformats.org/officeDocument/2006/relationships/image" Target="../media/image120.png"/><Relationship Id="rId4" Type="http://schemas.openxmlformats.org/officeDocument/2006/relationships/image" Target="../media/image117.png"/><Relationship Id="rId9" Type="http://schemas.openxmlformats.org/officeDocument/2006/relationships/customXml" Target="../ink/ink187.xml"/></Relationships>
</file>

<file path=ppt/slides/_rels/slide22.xml.rels><?xml version="1.0" encoding="UTF-8" standalone="yes"?>
<Relationships xmlns="http://schemas.openxmlformats.org/package/2006/relationships"><Relationship Id="rId8" Type="http://schemas.openxmlformats.org/officeDocument/2006/relationships/customXml" Target="../ink/ink190.xml"/><Relationship Id="rId13" Type="http://schemas.openxmlformats.org/officeDocument/2006/relationships/image" Target="../media/image370.png"/><Relationship Id="rId18" Type="http://schemas.openxmlformats.org/officeDocument/2006/relationships/customXml" Target="../ink/ink195.xml"/><Relationship Id="rId3" Type="http://schemas.openxmlformats.org/officeDocument/2006/relationships/image" Target="../media/image121.png"/><Relationship Id="rId21" Type="http://schemas.openxmlformats.org/officeDocument/2006/relationships/image" Target="../media/image125.png"/><Relationship Id="rId7" Type="http://schemas.openxmlformats.org/officeDocument/2006/relationships/image" Target="../media/image340.png"/><Relationship Id="rId12" Type="http://schemas.openxmlformats.org/officeDocument/2006/relationships/customXml" Target="../ink/ink192.xml"/><Relationship Id="rId17" Type="http://schemas.openxmlformats.org/officeDocument/2006/relationships/image" Target="../media/image123.png"/><Relationship Id="rId2" Type="http://schemas.openxmlformats.org/officeDocument/2006/relationships/notesSlide" Target="../notesSlides/notesSlide4.xml"/><Relationship Id="rId16" Type="http://schemas.openxmlformats.org/officeDocument/2006/relationships/customXml" Target="../ink/ink194.xml"/><Relationship Id="rId20" Type="http://schemas.openxmlformats.org/officeDocument/2006/relationships/customXml" Target="../ink/ink196.xml"/><Relationship Id="rId1" Type="http://schemas.openxmlformats.org/officeDocument/2006/relationships/slideLayout" Target="../slideLayouts/slideLayout7.xml"/><Relationship Id="rId6" Type="http://schemas.openxmlformats.org/officeDocument/2006/relationships/customXml" Target="../ink/ink189.xml"/><Relationship Id="rId11" Type="http://schemas.openxmlformats.org/officeDocument/2006/relationships/image" Target="../media/image360.png"/><Relationship Id="rId5" Type="http://schemas.openxmlformats.org/officeDocument/2006/relationships/image" Target="../media/image330.png"/><Relationship Id="rId15" Type="http://schemas.openxmlformats.org/officeDocument/2006/relationships/image" Target="../media/image122.png"/><Relationship Id="rId10" Type="http://schemas.openxmlformats.org/officeDocument/2006/relationships/customXml" Target="../ink/ink191.xml"/><Relationship Id="rId19" Type="http://schemas.openxmlformats.org/officeDocument/2006/relationships/image" Target="../media/image124.png"/><Relationship Id="rId4" Type="http://schemas.openxmlformats.org/officeDocument/2006/relationships/customXml" Target="../ink/ink188.xml"/><Relationship Id="rId9" Type="http://schemas.openxmlformats.org/officeDocument/2006/relationships/image" Target="../media/image350.png"/><Relationship Id="rId14" Type="http://schemas.openxmlformats.org/officeDocument/2006/relationships/customXml" Target="../ink/ink193.xml"/></Relationships>
</file>

<file path=ppt/slides/_rels/slide23.xml.rels><?xml version="1.0" encoding="UTF-8" standalone="yes"?>
<Relationships xmlns="http://schemas.openxmlformats.org/package/2006/relationships"><Relationship Id="rId8" Type="http://schemas.openxmlformats.org/officeDocument/2006/relationships/customXml" Target="../ink/ink200.xml"/><Relationship Id="rId3" Type="http://schemas.openxmlformats.org/officeDocument/2006/relationships/image" Target="../media/image380.png"/><Relationship Id="rId7" Type="http://schemas.openxmlformats.org/officeDocument/2006/relationships/image" Target="../media/image400.png"/><Relationship Id="rId2" Type="http://schemas.openxmlformats.org/officeDocument/2006/relationships/customXml" Target="../ink/ink197.xml"/><Relationship Id="rId1" Type="http://schemas.openxmlformats.org/officeDocument/2006/relationships/slideLayout" Target="../slideLayouts/slideLayout2.xml"/><Relationship Id="rId6" Type="http://schemas.openxmlformats.org/officeDocument/2006/relationships/customXml" Target="../ink/ink199.xml"/><Relationship Id="rId5" Type="http://schemas.openxmlformats.org/officeDocument/2006/relationships/image" Target="../media/image390.png"/><Relationship Id="rId4" Type="http://schemas.openxmlformats.org/officeDocument/2006/relationships/customXml" Target="../ink/ink198.xml"/><Relationship Id="rId9" Type="http://schemas.openxmlformats.org/officeDocument/2006/relationships/image" Target="../media/image126.png"/></Relationships>
</file>

<file path=ppt/slides/_rels/slide24.xml.rels><?xml version="1.0" encoding="UTF-8" standalone="yes"?>
<Relationships xmlns="http://schemas.openxmlformats.org/package/2006/relationships"><Relationship Id="rId8" Type="http://schemas.openxmlformats.org/officeDocument/2006/relationships/customXml" Target="../ink/ink203.xml"/><Relationship Id="rId13" Type="http://schemas.openxmlformats.org/officeDocument/2006/relationships/image" Target="../media/image128.png"/><Relationship Id="rId18" Type="http://schemas.openxmlformats.org/officeDocument/2006/relationships/customXml" Target="../ink/ink208.xml"/><Relationship Id="rId3" Type="http://schemas.openxmlformats.org/officeDocument/2006/relationships/image" Target="../media/image127.png"/><Relationship Id="rId21" Type="http://schemas.openxmlformats.org/officeDocument/2006/relationships/image" Target="../media/image133.png"/><Relationship Id="rId7" Type="http://schemas.openxmlformats.org/officeDocument/2006/relationships/image" Target="../media/image430.png"/><Relationship Id="rId12" Type="http://schemas.openxmlformats.org/officeDocument/2006/relationships/customXml" Target="../ink/ink205.xml"/><Relationship Id="rId17" Type="http://schemas.openxmlformats.org/officeDocument/2006/relationships/image" Target="../media/image131.png"/><Relationship Id="rId25" Type="http://schemas.openxmlformats.org/officeDocument/2006/relationships/image" Target="../media/image135.png"/><Relationship Id="rId2" Type="http://schemas.openxmlformats.org/officeDocument/2006/relationships/notesSlide" Target="../notesSlides/notesSlide5.xml"/><Relationship Id="rId16" Type="http://schemas.openxmlformats.org/officeDocument/2006/relationships/customXml" Target="../ink/ink207.xml"/><Relationship Id="rId20" Type="http://schemas.openxmlformats.org/officeDocument/2006/relationships/customXml" Target="../ink/ink209.xml"/><Relationship Id="rId1" Type="http://schemas.openxmlformats.org/officeDocument/2006/relationships/slideLayout" Target="../slideLayouts/slideLayout7.xml"/><Relationship Id="rId6" Type="http://schemas.openxmlformats.org/officeDocument/2006/relationships/customXml" Target="../ink/ink202.xml"/><Relationship Id="rId11" Type="http://schemas.openxmlformats.org/officeDocument/2006/relationships/image" Target="../media/image450.png"/><Relationship Id="rId24" Type="http://schemas.openxmlformats.org/officeDocument/2006/relationships/customXml" Target="../ink/ink211.xml"/><Relationship Id="rId5" Type="http://schemas.openxmlformats.org/officeDocument/2006/relationships/image" Target="../media/image420.png"/><Relationship Id="rId15" Type="http://schemas.openxmlformats.org/officeDocument/2006/relationships/image" Target="../media/image129.png"/><Relationship Id="rId23" Type="http://schemas.openxmlformats.org/officeDocument/2006/relationships/image" Target="../media/image134.png"/><Relationship Id="rId10" Type="http://schemas.openxmlformats.org/officeDocument/2006/relationships/customXml" Target="../ink/ink204.xml"/><Relationship Id="rId19" Type="http://schemas.openxmlformats.org/officeDocument/2006/relationships/image" Target="../media/image132.png"/><Relationship Id="rId4" Type="http://schemas.openxmlformats.org/officeDocument/2006/relationships/customXml" Target="../ink/ink201.xml"/><Relationship Id="rId9" Type="http://schemas.openxmlformats.org/officeDocument/2006/relationships/image" Target="../media/image440.png"/><Relationship Id="rId14" Type="http://schemas.openxmlformats.org/officeDocument/2006/relationships/customXml" Target="../ink/ink206.xml"/><Relationship Id="rId22" Type="http://schemas.openxmlformats.org/officeDocument/2006/relationships/customXml" Target="../ink/ink210.xml"/></Relationships>
</file>

<file path=ppt/slides/_rels/slide25.xml.rels><?xml version="1.0" encoding="UTF-8" standalone="yes"?>
<Relationships xmlns="http://schemas.openxmlformats.org/package/2006/relationships"><Relationship Id="rId8" Type="http://schemas.openxmlformats.org/officeDocument/2006/relationships/image" Target="../media/image139.png"/><Relationship Id="rId13" Type="http://schemas.openxmlformats.org/officeDocument/2006/relationships/customXml" Target="../ink/ink217.xml"/><Relationship Id="rId18" Type="http://schemas.openxmlformats.org/officeDocument/2006/relationships/image" Target="../media/image145.png"/><Relationship Id="rId3" Type="http://schemas.openxmlformats.org/officeDocument/2006/relationships/customXml" Target="../ink/ink212.xml"/><Relationship Id="rId7" Type="http://schemas.openxmlformats.org/officeDocument/2006/relationships/customXml" Target="../ink/ink214.xml"/><Relationship Id="rId12" Type="http://schemas.openxmlformats.org/officeDocument/2006/relationships/image" Target="../media/image142.png"/><Relationship Id="rId17" Type="http://schemas.openxmlformats.org/officeDocument/2006/relationships/customXml" Target="../ink/ink219.xml"/><Relationship Id="rId2" Type="http://schemas.openxmlformats.org/officeDocument/2006/relationships/image" Target="../media/image136.png"/><Relationship Id="rId16" Type="http://schemas.openxmlformats.org/officeDocument/2006/relationships/image" Target="../media/image144.png"/><Relationship Id="rId20" Type="http://schemas.openxmlformats.org/officeDocument/2006/relationships/image" Target="../media/image146.png"/><Relationship Id="rId1" Type="http://schemas.openxmlformats.org/officeDocument/2006/relationships/slideLayout" Target="../slideLayouts/slideLayout7.xml"/><Relationship Id="rId6" Type="http://schemas.openxmlformats.org/officeDocument/2006/relationships/image" Target="../media/image138.png"/><Relationship Id="rId11" Type="http://schemas.openxmlformats.org/officeDocument/2006/relationships/customXml" Target="../ink/ink216.xml"/><Relationship Id="rId5" Type="http://schemas.openxmlformats.org/officeDocument/2006/relationships/customXml" Target="../ink/ink213.xml"/><Relationship Id="rId15" Type="http://schemas.openxmlformats.org/officeDocument/2006/relationships/customXml" Target="../ink/ink218.xml"/><Relationship Id="rId10" Type="http://schemas.openxmlformats.org/officeDocument/2006/relationships/image" Target="../media/image141.png"/><Relationship Id="rId19" Type="http://schemas.openxmlformats.org/officeDocument/2006/relationships/customXml" Target="../ink/ink220.xml"/><Relationship Id="rId4" Type="http://schemas.openxmlformats.org/officeDocument/2006/relationships/image" Target="../media/image137.png"/><Relationship Id="rId9" Type="http://schemas.openxmlformats.org/officeDocument/2006/relationships/customXml" Target="../ink/ink215.xml"/><Relationship Id="rId14" Type="http://schemas.openxmlformats.org/officeDocument/2006/relationships/image" Target="../media/image143.png"/></Relationships>
</file>

<file path=ppt/slides/_rels/slide26.xml.rels><?xml version="1.0" encoding="UTF-8" standalone="yes"?>
<Relationships xmlns="http://schemas.openxmlformats.org/package/2006/relationships"><Relationship Id="rId8" Type="http://schemas.openxmlformats.org/officeDocument/2006/relationships/customXml" Target="../ink/ink224.xml"/><Relationship Id="rId3" Type="http://schemas.openxmlformats.org/officeDocument/2006/relationships/image" Target="../media/image470.png"/><Relationship Id="rId7" Type="http://schemas.openxmlformats.org/officeDocument/2006/relationships/image" Target="../media/image490.png"/><Relationship Id="rId2" Type="http://schemas.openxmlformats.org/officeDocument/2006/relationships/customXml" Target="../ink/ink221.xml"/><Relationship Id="rId1" Type="http://schemas.openxmlformats.org/officeDocument/2006/relationships/slideLayout" Target="../slideLayouts/slideLayout2.xml"/><Relationship Id="rId6" Type="http://schemas.openxmlformats.org/officeDocument/2006/relationships/customXml" Target="../ink/ink223.xml"/><Relationship Id="rId5" Type="http://schemas.openxmlformats.org/officeDocument/2006/relationships/image" Target="../media/image480.png"/><Relationship Id="rId4" Type="http://schemas.openxmlformats.org/officeDocument/2006/relationships/customXml" Target="../ink/ink222.xml"/><Relationship Id="rId9" Type="http://schemas.openxmlformats.org/officeDocument/2006/relationships/image" Target="../media/image147.png"/></Relationships>
</file>

<file path=ppt/slides/_rels/slide27.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37.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49.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customXml" Target="../ink/ink13.xml"/><Relationship Id="rId18" Type="http://schemas.openxmlformats.org/officeDocument/2006/relationships/image" Target="../media/image18.png"/><Relationship Id="rId26" Type="http://schemas.openxmlformats.org/officeDocument/2006/relationships/image" Target="../media/image22.png"/><Relationship Id="rId3" Type="http://schemas.openxmlformats.org/officeDocument/2006/relationships/customXml" Target="../ink/ink8.xml"/><Relationship Id="rId21" Type="http://schemas.openxmlformats.org/officeDocument/2006/relationships/customXml" Target="../ink/ink17.xml"/><Relationship Id="rId7" Type="http://schemas.openxmlformats.org/officeDocument/2006/relationships/customXml" Target="../ink/ink10.xml"/><Relationship Id="rId12" Type="http://schemas.openxmlformats.org/officeDocument/2006/relationships/image" Target="../media/image15.png"/><Relationship Id="rId17" Type="http://schemas.openxmlformats.org/officeDocument/2006/relationships/customXml" Target="../ink/ink15.xml"/><Relationship Id="rId25" Type="http://schemas.openxmlformats.org/officeDocument/2006/relationships/customXml" Target="../ink/ink19.xml"/><Relationship Id="rId2" Type="http://schemas.openxmlformats.org/officeDocument/2006/relationships/image" Target="../media/image11.png"/><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customXml" Target="../ink/ink12.xml"/><Relationship Id="rId24" Type="http://schemas.openxmlformats.org/officeDocument/2006/relationships/image" Target="../media/image21.png"/><Relationship Id="rId5" Type="http://schemas.openxmlformats.org/officeDocument/2006/relationships/customXml" Target="../ink/ink9.xml"/><Relationship Id="rId15" Type="http://schemas.openxmlformats.org/officeDocument/2006/relationships/customXml" Target="../ink/ink14.xml"/><Relationship Id="rId23" Type="http://schemas.openxmlformats.org/officeDocument/2006/relationships/customXml" Target="../ink/ink18.xml"/><Relationship Id="rId10" Type="http://schemas.openxmlformats.org/officeDocument/2006/relationships/image" Target="../media/image14.png"/><Relationship Id="rId19" Type="http://schemas.openxmlformats.org/officeDocument/2006/relationships/customXml" Target="../ink/ink16.xml"/><Relationship Id="rId4" Type="http://schemas.openxmlformats.org/officeDocument/2006/relationships/image" Target="../media/image1111.png"/><Relationship Id="rId9" Type="http://schemas.openxmlformats.org/officeDocument/2006/relationships/customXml" Target="../ink/ink11.xml"/><Relationship Id="rId14" Type="http://schemas.openxmlformats.org/officeDocument/2006/relationships/image" Target="../media/image16.png"/><Relationship Id="rId22"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10.png"/><Relationship Id="rId7" Type="http://schemas.openxmlformats.org/officeDocument/2006/relationships/image" Target="../media/image23.png"/><Relationship Id="rId2" Type="http://schemas.openxmlformats.org/officeDocument/2006/relationships/customXml" Target="../ink/ink20.xml"/><Relationship Id="rId1" Type="http://schemas.openxmlformats.org/officeDocument/2006/relationships/slideLayout" Target="../slideLayouts/slideLayout2.xml"/><Relationship Id="rId6" Type="http://schemas.openxmlformats.org/officeDocument/2006/relationships/customXml" Target="../ink/ink22.xml"/><Relationship Id="rId5" Type="http://schemas.openxmlformats.org/officeDocument/2006/relationships/image" Target="../media/image221.png"/><Relationship Id="rId4" Type="http://schemas.openxmlformats.org/officeDocument/2006/relationships/customXml" Target="../ink/ink21.xml"/></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customXml" Target="../ink/ink28.xml"/><Relationship Id="rId18" Type="http://schemas.openxmlformats.org/officeDocument/2006/relationships/image" Target="../media/image32.png"/><Relationship Id="rId26" Type="http://schemas.openxmlformats.org/officeDocument/2006/relationships/image" Target="../media/image36.png"/><Relationship Id="rId3" Type="http://schemas.openxmlformats.org/officeDocument/2006/relationships/customXml" Target="../ink/ink23.xml"/><Relationship Id="rId21" Type="http://schemas.openxmlformats.org/officeDocument/2006/relationships/customXml" Target="../ink/ink32.xml"/><Relationship Id="rId7" Type="http://schemas.openxmlformats.org/officeDocument/2006/relationships/customXml" Target="../ink/ink25.xml"/><Relationship Id="rId12" Type="http://schemas.openxmlformats.org/officeDocument/2006/relationships/image" Target="../media/image29.png"/><Relationship Id="rId17" Type="http://schemas.openxmlformats.org/officeDocument/2006/relationships/customXml" Target="../ink/ink30.xml"/><Relationship Id="rId25" Type="http://schemas.openxmlformats.org/officeDocument/2006/relationships/customXml" Target="../ink/ink34.xml"/><Relationship Id="rId2" Type="http://schemas.openxmlformats.org/officeDocument/2006/relationships/image" Target="../media/image24.png"/><Relationship Id="rId16" Type="http://schemas.openxmlformats.org/officeDocument/2006/relationships/image" Target="../media/image31.png"/><Relationship Id="rId20" Type="http://schemas.openxmlformats.org/officeDocument/2006/relationships/image" Target="../media/image33.png"/><Relationship Id="rId29" Type="http://schemas.openxmlformats.org/officeDocument/2006/relationships/customXml" Target="../ink/ink36.xml"/><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customXml" Target="../ink/ink27.xml"/><Relationship Id="rId24" Type="http://schemas.openxmlformats.org/officeDocument/2006/relationships/image" Target="../media/image35.png"/><Relationship Id="rId32" Type="http://schemas.openxmlformats.org/officeDocument/2006/relationships/image" Target="../media/image39.png"/><Relationship Id="rId5" Type="http://schemas.openxmlformats.org/officeDocument/2006/relationships/customXml" Target="../ink/ink24.xml"/><Relationship Id="rId15" Type="http://schemas.openxmlformats.org/officeDocument/2006/relationships/customXml" Target="../ink/ink29.xml"/><Relationship Id="rId23" Type="http://schemas.openxmlformats.org/officeDocument/2006/relationships/customXml" Target="../ink/ink33.xml"/><Relationship Id="rId28" Type="http://schemas.openxmlformats.org/officeDocument/2006/relationships/image" Target="../media/image37.png"/><Relationship Id="rId10" Type="http://schemas.openxmlformats.org/officeDocument/2006/relationships/image" Target="../media/image28.png"/><Relationship Id="rId19" Type="http://schemas.openxmlformats.org/officeDocument/2006/relationships/customXml" Target="../ink/ink31.xml"/><Relationship Id="rId31" Type="http://schemas.openxmlformats.org/officeDocument/2006/relationships/customXml" Target="../ink/ink37.xml"/><Relationship Id="rId4" Type="http://schemas.openxmlformats.org/officeDocument/2006/relationships/image" Target="../media/image25.png"/><Relationship Id="rId9" Type="http://schemas.openxmlformats.org/officeDocument/2006/relationships/customXml" Target="../ink/ink26.xml"/><Relationship Id="rId14" Type="http://schemas.openxmlformats.org/officeDocument/2006/relationships/image" Target="../media/image30.png"/><Relationship Id="rId22" Type="http://schemas.openxmlformats.org/officeDocument/2006/relationships/image" Target="../media/image34.png"/><Relationship Id="rId27" Type="http://schemas.openxmlformats.org/officeDocument/2006/relationships/customXml" Target="../ink/ink35.xml"/><Relationship Id="rId30" Type="http://schemas.openxmlformats.org/officeDocument/2006/relationships/image" Target="../media/image38.png"/></Relationships>
</file>

<file path=ppt/slides/_rels/slide6.xml.rels><?xml version="1.0" encoding="UTF-8" standalone="yes"?>
<Relationships xmlns="http://schemas.openxmlformats.org/package/2006/relationships"><Relationship Id="rId8" Type="http://schemas.openxmlformats.org/officeDocument/2006/relationships/image" Target="../media/image251.png"/><Relationship Id="rId13" Type="http://schemas.openxmlformats.org/officeDocument/2006/relationships/customXml" Target="../ink/ink42.xml"/><Relationship Id="rId18" Type="http://schemas.openxmlformats.org/officeDocument/2006/relationships/image" Target="../media/image301.png"/><Relationship Id="rId3" Type="http://schemas.openxmlformats.org/officeDocument/2006/relationships/hyperlink" Target="https://lakartidningen.se/aktuellt/nyheter/2021/04/lakaryrket-i-arv-mina-foraldrar-gav-mig-en-positiv-bild-av-yrket/" TargetMode="External"/><Relationship Id="rId7" Type="http://schemas.openxmlformats.org/officeDocument/2006/relationships/customXml" Target="../ink/ink39.xml"/><Relationship Id="rId12" Type="http://schemas.openxmlformats.org/officeDocument/2006/relationships/image" Target="../media/image271.png"/><Relationship Id="rId17" Type="http://schemas.openxmlformats.org/officeDocument/2006/relationships/customXml" Target="../ink/ink44.xml"/><Relationship Id="rId2" Type="http://schemas.openxmlformats.org/officeDocument/2006/relationships/notesSlide" Target="../notesSlides/notesSlide2.xml"/><Relationship Id="rId16" Type="http://schemas.openxmlformats.org/officeDocument/2006/relationships/image" Target="../media/image291.png"/><Relationship Id="rId20" Type="http://schemas.openxmlformats.org/officeDocument/2006/relationships/image" Target="../media/image310.png"/><Relationship Id="rId1" Type="http://schemas.openxmlformats.org/officeDocument/2006/relationships/slideLayout" Target="../slideLayouts/slideLayout2.xml"/><Relationship Id="rId6" Type="http://schemas.openxmlformats.org/officeDocument/2006/relationships/image" Target="../media/image241.png"/><Relationship Id="rId11" Type="http://schemas.openxmlformats.org/officeDocument/2006/relationships/customXml" Target="../ink/ink41.xml"/><Relationship Id="rId5" Type="http://schemas.openxmlformats.org/officeDocument/2006/relationships/customXml" Target="../ink/ink38.xml"/><Relationship Id="rId15" Type="http://schemas.openxmlformats.org/officeDocument/2006/relationships/customXml" Target="../ink/ink43.xml"/><Relationship Id="rId10" Type="http://schemas.openxmlformats.org/officeDocument/2006/relationships/image" Target="../media/image261.png"/><Relationship Id="rId19" Type="http://schemas.openxmlformats.org/officeDocument/2006/relationships/customXml" Target="../ink/ink45.xml"/><Relationship Id="rId4" Type="http://schemas.openxmlformats.org/officeDocument/2006/relationships/hyperlink" Target="https://www.scb.se/hitta-statistik/artiklar/2016/Hog-utbildning-gar-i-arv/" TargetMode="External"/><Relationship Id="rId9" Type="http://schemas.openxmlformats.org/officeDocument/2006/relationships/customXml" Target="../ink/ink40.xml"/><Relationship Id="rId14" Type="http://schemas.openxmlformats.org/officeDocument/2006/relationships/image" Target="../media/image281.png"/></Relationships>
</file>

<file path=ppt/slides/_rels/slide7.xml.rels><?xml version="1.0" encoding="UTF-8" standalone="yes"?>
<Relationships xmlns="http://schemas.openxmlformats.org/package/2006/relationships"><Relationship Id="rId8" Type="http://schemas.openxmlformats.org/officeDocument/2006/relationships/image" Target="../media/image810.png"/><Relationship Id="rId13" Type="http://schemas.openxmlformats.org/officeDocument/2006/relationships/customXml" Target="../ink/ink51.xml"/><Relationship Id="rId3" Type="http://schemas.openxmlformats.org/officeDocument/2006/relationships/customXml" Target="../ink/ink46.xml"/><Relationship Id="rId7" Type="http://schemas.openxmlformats.org/officeDocument/2006/relationships/customXml" Target="../ink/ink48.xml"/><Relationship Id="rId12"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710.png"/><Relationship Id="rId11" Type="http://schemas.openxmlformats.org/officeDocument/2006/relationships/customXml" Target="../ink/ink50.xml"/><Relationship Id="rId5" Type="http://schemas.openxmlformats.org/officeDocument/2006/relationships/customXml" Target="../ink/ink47.xml"/><Relationship Id="rId10" Type="http://schemas.openxmlformats.org/officeDocument/2006/relationships/image" Target="../media/image910.png"/><Relationship Id="rId4" Type="http://schemas.openxmlformats.org/officeDocument/2006/relationships/image" Target="../media/image610.png"/><Relationship Id="rId9" Type="http://schemas.openxmlformats.org/officeDocument/2006/relationships/customXml" Target="../ink/ink49.xml"/><Relationship Id="rId14" Type="http://schemas.openxmlformats.org/officeDocument/2006/relationships/image" Target="../media/image42.png"/></Relationships>
</file>

<file path=ppt/slides/_rels/slide8.xml.rels><?xml version="1.0" encoding="UTF-8" standalone="yes"?>
<Relationships xmlns="http://schemas.openxmlformats.org/package/2006/relationships"><Relationship Id="rId8" Type="http://schemas.openxmlformats.org/officeDocument/2006/relationships/image" Target="../media/image1310.png"/><Relationship Id="rId13" Type="http://schemas.openxmlformats.org/officeDocument/2006/relationships/customXml" Target="../ink/ink57.xml"/><Relationship Id="rId18" Type="http://schemas.openxmlformats.org/officeDocument/2006/relationships/image" Target="../media/image381.png"/><Relationship Id="rId26" Type="http://schemas.openxmlformats.org/officeDocument/2006/relationships/image" Target="../media/image45.png"/><Relationship Id="rId3" Type="http://schemas.openxmlformats.org/officeDocument/2006/relationships/customXml" Target="../ink/ink52.xml"/><Relationship Id="rId21" Type="http://schemas.openxmlformats.org/officeDocument/2006/relationships/customXml" Target="../ink/ink61.xml"/><Relationship Id="rId7" Type="http://schemas.openxmlformats.org/officeDocument/2006/relationships/customXml" Target="../ink/ink54.xml"/><Relationship Id="rId12" Type="http://schemas.openxmlformats.org/officeDocument/2006/relationships/image" Target="../media/image351.png"/><Relationship Id="rId17" Type="http://schemas.openxmlformats.org/officeDocument/2006/relationships/customXml" Target="../ink/ink59.xml"/><Relationship Id="rId25" Type="http://schemas.openxmlformats.org/officeDocument/2006/relationships/customXml" Target="../ink/ink63.xml"/><Relationship Id="rId2" Type="http://schemas.openxmlformats.org/officeDocument/2006/relationships/image" Target="../media/image43.png"/><Relationship Id="rId16" Type="http://schemas.openxmlformats.org/officeDocument/2006/relationships/image" Target="../media/image371.png"/><Relationship Id="rId20" Type="http://schemas.openxmlformats.org/officeDocument/2006/relationships/image" Target="../media/image391.png"/><Relationship Id="rId29" Type="http://schemas.openxmlformats.org/officeDocument/2006/relationships/customXml" Target="../ink/ink65.xml"/><Relationship Id="rId1" Type="http://schemas.openxmlformats.org/officeDocument/2006/relationships/slideLayout" Target="../slideLayouts/slideLayout7.xml"/><Relationship Id="rId6" Type="http://schemas.openxmlformats.org/officeDocument/2006/relationships/image" Target="../media/image1210.png"/><Relationship Id="rId11" Type="http://schemas.openxmlformats.org/officeDocument/2006/relationships/customXml" Target="../ink/ink56.xml"/><Relationship Id="rId24" Type="http://schemas.openxmlformats.org/officeDocument/2006/relationships/image" Target="../media/image44.png"/><Relationship Id="rId32" Type="http://schemas.openxmlformats.org/officeDocument/2006/relationships/image" Target="../media/image48.png"/><Relationship Id="rId5" Type="http://schemas.openxmlformats.org/officeDocument/2006/relationships/customXml" Target="../ink/ink53.xml"/><Relationship Id="rId15" Type="http://schemas.openxmlformats.org/officeDocument/2006/relationships/customXml" Target="../ink/ink58.xml"/><Relationship Id="rId23" Type="http://schemas.openxmlformats.org/officeDocument/2006/relationships/customXml" Target="../ink/ink62.xml"/><Relationship Id="rId28" Type="http://schemas.openxmlformats.org/officeDocument/2006/relationships/image" Target="../media/image46.png"/><Relationship Id="rId10" Type="http://schemas.openxmlformats.org/officeDocument/2006/relationships/image" Target="../media/image341.png"/><Relationship Id="rId19" Type="http://schemas.openxmlformats.org/officeDocument/2006/relationships/customXml" Target="../ink/ink60.xml"/><Relationship Id="rId31" Type="http://schemas.openxmlformats.org/officeDocument/2006/relationships/customXml" Target="../ink/ink66.xml"/><Relationship Id="rId4" Type="http://schemas.openxmlformats.org/officeDocument/2006/relationships/image" Target="../media/image1110.png"/><Relationship Id="rId9" Type="http://schemas.openxmlformats.org/officeDocument/2006/relationships/customXml" Target="../ink/ink55.xml"/><Relationship Id="rId14" Type="http://schemas.openxmlformats.org/officeDocument/2006/relationships/image" Target="../media/image361.png"/><Relationship Id="rId22" Type="http://schemas.openxmlformats.org/officeDocument/2006/relationships/image" Target="../media/image401.png"/><Relationship Id="rId27" Type="http://schemas.openxmlformats.org/officeDocument/2006/relationships/customXml" Target="../ink/ink64.xml"/><Relationship Id="rId30" Type="http://schemas.openxmlformats.org/officeDocument/2006/relationships/image" Target="../media/image47.png"/></Relationships>
</file>

<file path=ppt/slides/_rels/slide9.xml.rels><?xml version="1.0" encoding="UTF-8" standalone="yes"?>
<Relationships xmlns="http://schemas.openxmlformats.org/package/2006/relationships"><Relationship Id="rId13" Type="http://schemas.openxmlformats.org/officeDocument/2006/relationships/customXml" Target="../ink/ink72.xml"/><Relationship Id="rId18" Type="http://schemas.openxmlformats.org/officeDocument/2006/relationships/image" Target="../media/image481.png"/><Relationship Id="rId26" Type="http://schemas.openxmlformats.org/officeDocument/2006/relationships/image" Target="../media/image52.png"/><Relationship Id="rId3" Type="http://schemas.openxmlformats.org/officeDocument/2006/relationships/customXml" Target="../ink/ink67.xml"/><Relationship Id="rId21" Type="http://schemas.openxmlformats.org/officeDocument/2006/relationships/customXml" Target="../ink/ink76.xml"/><Relationship Id="rId34" Type="http://schemas.openxmlformats.org/officeDocument/2006/relationships/image" Target="../media/image56.png"/><Relationship Id="rId7" Type="http://schemas.openxmlformats.org/officeDocument/2006/relationships/customXml" Target="../ink/ink69.xml"/><Relationship Id="rId12" Type="http://schemas.openxmlformats.org/officeDocument/2006/relationships/image" Target="../media/image451.png"/><Relationship Id="rId17" Type="http://schemas.openxmlformats.org/officeDocument/2006/relationships/customXml" Target="../ink/ink74.xml"/><Relationship Id="rId25" Type="http://schemas.openxmlformats.org/officeDocument/2006/relationships/customXml" Target="../ink/ink78.xml"/><Relationship Id="rId33" Type="http://schemas.openxmlformats.org/officeDocument/2006/relationships/customXml" Target="../ink/ink82.xml"/><Relationship Id="rId2" Type="http://schemas.openxmlformats.org/officeDocument/2006/relationships/image" Target="../media/image49.png"/><Relationship Id="rId16" Type="http://schemas.openxmlformats.org/officeDocument/2006/relationships/image" Target="../media/image471.png"/><Relationship Id="rId20" Type="http://schemas.openxmlformats.org/officeDocument/2006/relationships/image" Target="../media/image491.png"/><Relationship Id="rId29" Type="http://schemas.openxmlformats.org/officeDocument/2006/relationships/customXml" Target="../ink/ink80.xml"/><Relationship Id="rId1" Type="http://schemas.openxmlformats.org/officeDocument/2006/relationships/slideLayout" Target="../slideLayouts/slideLayout7.xml"/><Relationship Id="rId6" Type="http://schemas.openxmlformats.org/officeDocument/2006/relationships/image" Target="../media/image421.png"/><Relationship Id="rId11" Type="http://schemas.openxmlformats.org/officeDocument/2006/relationships/customXml" Target="../ink/ink71.xml"/><Relationship Id="rId24" Type="http://schemas.openxmlformats.org/officeDocument/2006/relationships/image" Target="../media/image51.png"/><Relationship Id="rId32" Type="http://schemas.openxmlformats.org/officeDocument/2006/relationships/image" Target="../media/image55.png"/><Relationship Id="rId5" Type="http://schemas.openxmlformats.org/officeDocument/2006/relationships/customXml" Target="../ink/ink68.xml"/><Relationship Id="rId15" Type="http://schemas.openxmlformats.org/officeDocument/2006/relationships/customXml" Target="../ink/ink73.xml"/><Relationship Id="rId23" Type="http://schemas.openxmlformats.org/officeDocument/2006/relationships/customXml" Target="../ink/ink77.xml"/><Relationship Id="rId28" Type="http://schemas.openxmlformats.org/officeDocument/2006/relationships/image" Target="../media/image53.png"/><Relationship Id="rId36" Type="http://schemas.openxmlformats.org/officeDocument/2006/relationships/image" Target="../media/image57.png"/><Relationship Id="rId10" Type="http://schemas.openxmlformats.org/officeDocument/2006/relationships/image" Target="../media/image441.png"/><Relationship Id="rId19" Type="http://schemas.openxmlformats.org/officeDocument/2006/relationships/customXml" Target="../ink/ink75.xml"/><Relationship Id="rId31" Type="http://schemas.openxmlformats.org/officeDocument/2006/relationships/customXml" Target="../ink/ink81.xml"/><Relationship Id="rId4" Type="http://schemas.openxmlformats.org/officeDocument/2006/relationships/image" Target="../media/image410.png"/><Relationship Id="rId9" Type="http://schemas.openxmlformats.org/officeDocument/2006/relationships/customXml" Target="../ink/ink70.xml"/><Relationship Id="rId14" Type="http://schemas.openxmlformats.org/officeDocument/2006/relationships/image" Target="../media/image460.png"/><Relationship Id="rId22" Type="http://schemas.openxmlformats.org/officeDocument/2006/relationships/image" Target="../media/image50.png"/><Relationship Id="rId27" Type="http://schemas.openxmlformats.org/officeDocument/2006/relationships/customXml" Target="../ink/ink79.xml"/><Relationship Id="rId30" Type="http://schemas.openxmlformats.org/officeDocument/2006/relationships/image" Target="../media/image54.png"/><Relationship Id="rId35" Type="http://schemas.openxmlformats.org/officeDocument/2006/relationships/customXml" Target="../ink/ink83.xml"/><Relationship Id="rId8" Type="http://schemas.openxmlformats.org/officeDocument/2006/relationships/image" Target="../media/image4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23BC7804-9F49-D7A5-57DC-EFC2F7C5744C}"/>
              </a:ext>
            </a:extLst>
          </p:cNvPr>
          <p:cNvSpPr>
            <a:spLocks noGrp="1"/>
          </p:cNvSpPr>
          <p:nvPr>
            <p:ph type="title"/>
          </p:nvPr>
        </p:nvSpPr>
        <p:spPr>
          <a:xfrm>
            <a:off x="838200" y="365125"/>
            <a:ext cx="10515600" cy="1325563"/>
          </a:xfrm>
          <a:ln>
            <a:solidFill>
              <a:srgbClr val="FF0000"/>
            </a:solidFill>
          </a:ln>
        </p:spPr>
        <p:txBody>
          <a:bodyPr>
            <a:normAutofit fontScale="90000"/>
          </a:bodyPr>
          <a:lstStyle/>
          <a:p>
            <a:pPr algn="ctr"/>
            <a:br>
              <a:rPr lang="sv-SE" sz="1800" b="0" i="0" u="none" strike="noStrike" baseline="0" dirty="0">
                <a:latin typeface="ArialMT"/>
              </a:rPr>
            </a:br>
            <a:r>
              <a:rPr lang="sv-SE" sz="1800" b="0" i="0" u="none" strike="noStrike" baseline="0" dirty="0">
                <a:latin typeface="ArialMT"/>
              </a:rPr>
              <a:t>Örebro, 28 september, </a:t>
            </a:r>
            <a:r>
              <a:rPr lang="sv-SE" sz="1800" dirty="0">
                <a:latin typeface="ArialMT"/>
              </a:rPr>
              <a:t>12.40-13.30, </a:t>
            </a:r>
            <a:r>
              <a:rPr lang="sv-SE" sz="1800" b="0" i="0" u="none" strike="noStrike" baseline="0" dirty="0">
                <a:latin typeface="ArialMT"/>
              </a:rPr>
              <a:t>Högskolepedagogisk konferens</a:t>
            </a:r>
            <a:br>
              <a:rPr lang="sv-SE" sz="1800" b="0" i="0" u="none" strike="noStrike" baseline="0" dirty="0">
                <a:latin typeface="ArialMT"/>
              </a:rPr>
            </a:br>
            <a:br>
              <a:rPr lang="sv-SE" sz="1800" b="0" i="0" u="none" strike="noStrike" baseline="0" dirty="0">
                <a:latin typeface="ArialMT"/>
              </a:rPr>
            </a:br>
            <a:r>
              <a:rPr lang="sv-SE" sz="1800" b="1" i="0" u="none" strike="noStrike" baseline="0" dirty="0">
                <a:latin typeface="ArialMT"/>
              </a:rPr>
              <a:t>Inkluderande högre utbildning: breddad rekrytering, breddat deltagande och studentaktivt </a:t>
            </a:r>
            <a:r>
              <a:rPr lang="sv-SE" sz="1800" b="1" dirty="0">
                <a:latin typeface="ArialMT"/>
              </a:rPr>
              <a:t>lärande</a:t>
            </a:r>
            <a:br>
              <a:rPr lang="sv-SE" sz="1800" dirty="0">
                <a:latin typeface="ArialMT"/>
              </a:rPr>
            </a:br>
            <a:endParaRPr lang="sv-SE" sz="1800" dirty="0">
              <a:latin typeface="ArialMT"/>
            </a:endParaRPr>
          </a:p>
        </p:txBody>
      </p:sp>
      <p:pic>
        <p:nvPicPr>
          <p:cNvPr id="4" name="Bildobjekt 3">
            <a:extLst>
              <a:ext uri="{FF2B5EF4-FFF2-40B4-BE49-F238E27FC236}">
                <a16:creationId xmlns:a16="http://schemas.microsoft.com/office/drawing/2014/main" id="{DACE0A21-59F9-03FA-BDB1-24D7AA5AE83A}"/>
              </a:ext>
            </a:extLst>
          </p:cNvPr>
          <p:cNvPicPr>
            <a:picLocks noChangeAspect="1"/>
          </p:cNvPicPr>
          <p:nvPr/>
        </p:nvPicPr>
        <p:blipFill>
          <a:blip r:embed="rId3"/>
          <a:stretch>
            <a:fillRect/>
          </a:stretch>
        </p:blipFill>
        <p:spPr>
          <a:xfrm>
            <a:off x="10161961" y="6005553"/>
            <a:ext cx="1621677" cy="536494"/>
          </a:xfrm>
          <a:prstGeom prst="rect">
            <a:avLst/>
          </a:prstGeom>
        </p:spPr>
      </p:pic>
      <p:pic>
        <p:nvPicPr>
          <p:cNvPr id="1026" name="Picture 2" descr="Inkluderande högre utbildning - 9789144158839 | Studentlitteratur">
            <a:extLst>
              <a:ext uri="{FF2B5EF4-FFF2-40B4-BE49-F238E27FC236}">
                <a16:creationId xmlns:a16="http://schemas.microsoft.com/office/drawing/2014/main" id="{6532A941-4FA5-D06F-253E-7278B0B309D0}"/>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893076" y="1869799"/>
            <a:ext cx="3024179" cy="4351338"/>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a:extLst>
              <a:ext uri="{FF2B5EF4-FFF2-40B4-BE49-F238E27FC236}">
                <a16:creationId xmlns:a16="http://schemas.microsoft.com/office/drawing/2014/main" id="{E5FEFCA9-B71A-A94A-D595-61768C670C59}"/>
              </a:ext>
            </a:extLst>
          </p:cNvPr>
          <p:cNvSpPr txBox="1"/>
          <p:nvPr/>
        </p:nvSpPr>
        <p:spPr>
          <a:xfrm>
            <a:off x="3917256" y="1869799"/>
            <a:ext cx="8274744" cy="2431435"/>
          </a:xfrm>
          <a:prstGeom prst="rect">
            <a:avLst/>
          </a:prstGeom>
          <a:noFill/>
          <a:ln>
            <a:solidFill>
              <a:srgbClr val="FF0000"/>
            </a:solidFill>
          </a:ln>
        </p:spPr>
        <p:txBody>
          <a:bodyPr wrap="square" rtlCol="0">
            <a:spAutoFit/>
          </a:bodyPr>
          <a:lstStyle/>
          <a:p>
            <a:r>
              <a:rPr lang="sv-SE" sz="2400" dirty="0"/>
              <a:t>Syfte: att </a:t>
            </a:r>
            <a:r>
              <a:rPr lang="sv-SE" sz="2400" u="sng" dirty="0"/>
              <a:t>reflektera</a:t>
            </a:r>
            <a:r>
              <a:rPr lang="sv-SE" sz="2400" dirty="0"/>
              <a:t> kring inkluderande högre utbildning kopplat till Örebro universitet, ställa </a:t>
            </a:r>
            <a:r>
              <a:rPr lang="sv-SE" sz="2400" u="sng" dirty="0"/>
              <a:t>frågor,</a:t>
            </a:r>
            <a:r>
              <a:rPr lang="sv-SE" sz="2400" dirty="0"/>
              <a:t> och att ge en </a:t>
            </a:r>
            <a:r>
              <a:rPr lang="sv-SE" sz="2400" u="sng" dirty="0"/>
              <a:t>presentation</a:t>
            </a:r>
            <a:r>
              <a:rPr lang="sv-SE" sz="2400" dirty="0"/>
              <a:t> av delar av boken </a:t>
            </a:r>
            <a:r>
              <a:rPr lang="sv-SE" sz="2400" i="1" dirty="0"/>
              <a:t>Inkluderande högre utbildning.</a:t>
            </a:r>
          </a:p>
          <a:p>
            <a:endParaRPr lang="sv-SE" sz="2400" i="1" dirty="0"/>
          </a:p>
          <a:p>
            <a:r>
              <a:rPr lang="sv-SE" sz="2000" i="1" dirty="0"/>
              <a:t>1 Problematisera/ställa frågor, 2 ser olika ut, 3 referenser och sidhänvisningar</a:t>
            </a:r>
            <a:endParaRPr lang="sv-SE" sz="2000" dirty="0"/>
          </a:p>
          <a:p>
            <a:endParaRPr lang="sv-SE" dirty="0"/>
          </a:p>
          <a:p>
            <a:r>
              <a:rPr lang="sv-SE" dirty="0"/>
              <a:t>Martin Stigmar, Malmö universitet</a:t>
            </a:r>
          </a:p>
        </p:txBody>
      </p:sp>
      <p:pic>
        <p:nvPicPr>
          <p:cNvPr id="3" name="Picture 2">
            <a:extLst>
              <a:ext uri="{FF2B5EF4-FFF2-40B4-BE49-F238E27FC236}">
                <a16:creationId xmlns:a16="http://schemas.microsoft.com/office/drawing/2014/main" id="{193E5341-4C40-1123-8A1E-EA92E85F52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6201" y="4271838"/>
            <a:ext cx="3024180" cy="2181341"/>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6">
            <p14:nvContentPartPr>
              <p14:cNvPr id="6" name="Pennanteckning 5">
                <a:extLst>
                  <a:ext uri="{FF2B5EF4-FFF2-40B4-BE49-F238E27FC236}">
                    <a16:creationId xmlns:a16="http://schemas.microsoft.com/office/drawing/2014/main" id="{0968FDE8-0A87-0D0B-F81F-C2AD792F4ADB}"/>
                  </a:ext>
                </a:extLst>
              </p14:cNvPr>
              <p14:cNvContentPartPr/>
              <p14:nvPr/>
            </p14:nvContentPartPr>
            <p14:xfrm flipV="1">
              <a:off x="5193921" y="2119893"/>
              <a:ext cx="1232280" cy="45719"/>
            </p14:xfrm>
          </p:contentPart>
        </mc:Choice>
        <mc:Fallback>
          <p:pic>
            <p:nvPicPr>
              <p:cNvPr id="6" name="Pennanteckning 5">
                <a:extLst>
                  <a:ext uri="{FF2B5EF4-FFF2-40B4-BE49-F238E27FC236}">
                    <a16:creationId xmlns:a16="http://schemas.microsoft.com/office/drawing/2014/main" id="{0968FDE8-0A87-0D0B-F81F-C2AD792F4ADB}"/>
                  </a:ext>
                </a:extLst>
              </p:cNvPr>
              <p:cNvPicPr/>
              <p:nvPr/>
            </p:nvPicPr>
            <p:blipFill>
              <a:blip r:embed="rId7"/>
              <a:stretch>
                <a:fillRect/>
              </a:stretch>
            </p:blipFill>
            <p:spPr>
              <a:xfrm flipV="1">
                <a:off x="5178081" y="2056032"/>
                <a:ext cx="1263600" cy="173079"/>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Pennanteckning 6">
                <a:extLst>
                  <a:ext uri="{FF2B5EF4-FFF2-40B4-BE49-F238E27FC236}">
                    <a16:creationId xmlns:a16="http://schemas.microsoft.com/office/drawing/2014/main" id="{FF261988-BFC7-A5EC-6552-B0836556C29F}"/>
                  </a:ext>
                </a:extLst>
              </p14:cNvPr>
              <p14:cNvContentPartPr/>
              <p14:nvPr/>
            </p14:nvContentPartPr>
            <p14:xfrm>
              <a:off x="7092860" y="2491487"/>
              <a:ext cx="1460880" cy="38520"/>
            </p14:xfrm>
          </p:contentPart>
        </mc:Choice>
        <mc:Fallback>
          <p:pic>
            <p:nvPicPr>
              <p:cNvPr id="7" name="Pennanteckning 6">
                <a:extLst>
                  <a:ext uri="{FF2B5EF4-FFF2-40B4-BE49-F238E27FC236}">
                    <a16:creationId xmlns:a16="http://schemas.microsoft.com/office/drawing/2014/main" id="{FF261988-BFC7-A5EC-6552-B0836556C29F}"/>
                  </a:ext>
                </a:extLst>
              </p:cNvPr>
              <p:cNvPicPr/>
              <p:nvPr/>
            </p:nvPicPr>
            <p:blipFill>
              <a:blip r:embed="rId9"/>
              <a:stretch>
                <a:fillRect/>
              </a:stretch>
            </p:blipFill>
            <p:spPr>
              <a:xfrm>
                <a:off x="7077020" y="2428127"/>
                <a:ext cx="149220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Pennanteckning 7">
                <a:extLst>
                  <a:ext uri="{FF2B5EF4-FFF2-40B4-BE49-F238E27FC236}">
                    <a16:creationId xmlns:a16="http://schemas.microsoft.com/office/drawing/2014/main" id="{67203D0D-BF41-4C1F-D644-77B66EEF36A8}"/>
                  </a:ext>
                </a:extLst>
              </p14:cNvPr>
              <p14:cNvContentPartPr/>
              <p14:nvPr/>
            </p14:nvContentPartPr>
            <p14:xfrm>
              <a:off x="10161961" y="2484647"/>
              <a:ext cx="1530720" cy="6840"/>
            </p14:xfrm>
          </p:contentPart>
        </mc:Choice>
        <mc:Fallback>
          <p:pic>
            <p:nvPicPr>
              <p:cNvPr id="8" name="Pennanteckning 7">
                <a:extLst>
                  <a:ext uri="{FF2B5EF4-FFF2-40B4-BE49-F238E27FC236}">
                    <a16:creationId xmlns:a16="http://schemas.microsoft.com/office/drawing/2014/main" id="{67203D0D-BF41-4C1F-D644-77B66EEF36A8}"/>
                  </a:ext>
                </a:extLst>
              </p:cNvPr>
              <p:cNvPicPr/>
              <p:nvPr/>
            </p:nvPicPr>
            <p:blipFill>
              <a:blip r:embed="rId11"/>
              <a:stretch>
                <a:fillRect/>
              </a:stretch>
            </p:blipFill>
            <p:spPr>
              <a:xfrm>
                <a:off x="10146121" y="2421287"/>
                <a:ext cx="1562040" cy="133560"/>
              </a:xfrm>
              <a:prstGeom prst="rect">
                <a:avLst/>
              </a:prstGeom>
            </p:spPr>
          </p:pic>
        </mc:Fallback>
      </mc:AlternateContent>
      <p:sp>
        <p:nvSpPr>
          <p:cNvPr id="9" name="Platshållare för bildnummer 8">
            <a:extLst>
              <a:ext uri="{FF2B5EF4-FFF2-40B4-BE49-F238E27FC236}">
                <a16:creationId xmlns:a16="http://schemas.microsoft.com/office/drawing/2014/main" id="{6DEF6B17-73B3-1314-FD1E-B84E4B165F2E}"/>
              </a:ext>
            </a:extLst>
          </p:cNvPr>
          <p:cNvSpPr>
            <a:spLocks noGrp="1"/>
          </p:cNvSpPr>
          <p:nvPr>
            <p:ph type="sldNum" sz="quarter" idx="12"/>
          </p:nvPr>
        </p:nvSpPr>
        <p:spPr/>
        <p:txBody>
          <a:bodyPr/>
          <a:lstStyle/>
          <a:p>
            <a:fld id="{D6E25E50-B20B-4B2B-AD59-ACBF9386AB86}" type="slidenum">
              <a:rPr lang="sv-SE" smtClean="0"/>
              <a:t>1</a:t>
            </a:fld>
            <a:endParaRPr lang="sv-SE"/>
          </a:p>
        </p:txBody>
      </p:sp>
    </p:spTree>
    <p:extLst>
      <p:ext uri="{BB962C8B-B14F-4D97-AF65-F5344CB8AC3E}">
        <p14:creationId xmlns:p14="http://schemas.microsoft.com/office/powerpoint/2010/main" val="203324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0D0744B1-D9A4-A65B-C57D-3BE4C9CB37E7}"/>
              </a:ext>
            </a:extLst>
          </p:cNvPr>
          <p:cNvSpPr txBox="1"/>
          <p:nvPr/>
        </p:nvSpPr>
        <p:spPr>
          <a:xfrm>
            <a:off x="228600" y="218219"/>
            <a:ext cx="11772899" cy="6801862"/>
          </a:xfrm>
          <a:prstGeom prst="rect">
            <a:avLst/>
          </a:prstGeom>
          <a:noFill/>
          <a:ln>
            <a:solidFill>
              <a:srgbClr val="FF0000"/>
            </a:solidFill>
          </a:ln>
        </p:spPr>
        <p:txBody>
          <a:bodyPr wrap="square">
            <a:spAutoFit/>
          </a:bodyPr>
          <a:lstStyle/>
          <a:p>
            <a:r>
              <a:rPr lang="sv-SE" sz="2000" i="1" dirty="0"/>
              <a:t>Örebro universitet har samarbete med några av stadens skolor genom Linje 14, ett gott exempel på breddad rekrytering som genom en forskningsstudie visat på positiva effekter av samarbetet. Syftet är att ge skolungdomar bekantskap med högre utbildning och därmed bli motiverade att söka sig vidare till studier efter grundskolan el gymnasiet. Studentambassadörer träffar elever för olika aktiviteter, till exempel studiehjälp, studieteknik och studiebesök.</a:t>
            </a:r>
          </a:p>
          <a:p>
            <a:endParaRPr lang="sv-SE" sz="2000" i="1" dirty="0"/>
          </a:p>
          <a:p>
            <a:r>
              <a:rPr lang="sv-SE" sz="2000" b="0" i="1" u="none" strike="noStrike" baseline="0" dirty="0">
                <a:solidFill>
                  <a:srgbClr val="000000"/>
                </a:solidFill>
              </a:rPr>
              <a:t>Ett annat gott exempel är Örebro universitet som i april 2021 anordnade ett digitalt öppet hus riktat mot gymnasieelever med hörsel- och språknedsättning. (Sid 83)</a:t>
            </a:r>
            <a:endParaRPr lang="sv-SE" sz="2000" i="1" dirty="0"/>
          </a:p>
          <a:p>
            <a:endParaRPr lang="sv-SE" sz="2000" dirty="0"/>
          </a:p>
          <a:p>
            <a:r>
              <a:rPr lang="sv-SE" sz="2000" dirty="0"/>
              <a:t>(UNIVERSITETS OCH HÖGSKOLORS ARBETE MED ATT FRÄMJA OCH BREDDA REKRYTERINGEN T IL L HÖGRE UTBILDNING. TEMAT ISK UTVÄRDERING, DEL 1, 2022)</a:t>
            </a:r>
          </a:p>
          <a:p>
            <a:endParaRPr lang="sv-SE" sz="2000" dirty="0"/>
          </a:p>
          <a:p>
            <a:r>
              <a:rPr lang="sv-SE" sz="2000" dirty="0"/>
              <a:t>I kapitel 2 i Inkluderande högre utbildning, </a:t>
            </a:r>
            <a:r>
              <a:rPr lang="sv-SE" sz="2000" i="1" dirty="0"/>
              <a:t>”Att locka nya grupper till högre utbildning”, av </a:t>
            </a:r>
            <a:r>
              <a:rPr lang="sv-SE" sz="2000" b="0" i="0" u="none" strike="noStrike" baseline="0" dirty="0">
                <a:solidFill>
                  <a:srgbClr val="000000"/>
                </a:solidFill>
              </a:rPr>
              <a:t>Teresa </a:t>
            </a:r>
            <a:r>
              <a:rPr lang="sv-SE" sz="2000" dirty="0"/>
              <a:t>Tomašević, presenteras ett antal </a:t>
            </a:r>
            <a:r>
              <a:rPr lang="sv-SE" sz="2000" u="sng" dirty="0"/>
              <a:t>konkreta aktiviteter </a:t>
            </a:r>
            <a:r>
              <a:rPr lang="sv-SE" sz="2000" dirty="0"/>
              <a:t>riktade till skolelever för att väcka deras intresse för högre studier och utjämna snedrekryteringen, t.ex</a:t>
            </a:r>
            <a:r>
              <a:rPr lang="sv-SE" sz="2000" u="sng" dirty="0"/>
              <a:t>. Inspiration5 </a:t>
            </a:r>
            <a:r>
              <a:rPr lang="sv-SE" sz="2000" dirty="0"/>
              <a:t>(från årskurs 5 till 9 kontakt mellan Malmö universitet och skolor, </a:t>
            </a:r>
            <a:r>
              <a:rPr lang="sv-SE" sz="2000" u="sng" dirty="0"/>
              <a:t>Sommarpraktik för killar/öka intresset för förskolläraryrket och Mentorsprogrammet Näktergalen med fokus på breddad rekrytering till högre utbildning. </a:t>
            </a:r>
            <a:endParaRPr lang="sv-SE" sz="2000" i="1" u="sng" dirty="0"/>
          </a:p>
          <a:p>
            <a:endParaRPr lang="sv-SE" u="sng" dirty="0"/>
          </a:p>
          <a:p>
            <a:r>
              <a:rPr lang="sv-SE" sz="2400" dirty="0">
                <a:solidFill>
                  <a:srgbClr val="FF0000"/>
                </a:solidFill>
              </a:rPr>
              <a:t>Vad kan ytterligare göras vid Örebro universitet för att locka nya grupper till högre utbildning?</a:t>
            </a:r>
          </a:p>
          <a:p>
            <a:endParaRPr lang="sv-SE" dirty="0"/>
          </a:p>
          <a:p>
            <a:endParaRPr lang="sv-SE" dirty="0"/>
          </a:p>
          <a:p>
            <a:endParaRPr lang="sv-SE" dirty="0"/>
          </a:p>
        </p:txBody>
      </p:sp>
      <mc:AlternateContent xmlns:mc="http://schemas.openxmlformats.org/markup-compatibility/2006" xmlns:p14="http://schemas.microsoft.com/office/powerpoint/2010/main">
        <mc:Choice Requires="p14">
          <p:contentPart p14:bwMode="auto" r:id="rId2">
            <p14:nvContentPartPr>
              <p14:cNvPr id="2" name="Pennanteckning 1">
                <a:extLst>
                  <a:ext uri="{FF2B5EF4-FFF2-40B4-BE49-F238E27FC236}">
                    <a16:creationId xmlns:a16="http://schemas.microsoft.com/office/drawing/2014/main" id="{E6ABA404-158F-9006-CB79-FF5A14CBCFC4}"/>
                  </a:ext>
                </a:extLst>
              </p14:cNvPr>
              <p14:cNvContentPartPr/>
              <p14:nvPr/>
            </p14:nvContentPartPr>
            <p14:xfrm>
              <a:off x="7550280" y="399960"/>
              <a:ext cx="838440" cy="127440"/>
            </p14:xfrm>
          </p:contentPart>
        </mc:Choice>
        <mc:Fallback xmlns="">
          <p:pic>
            <p:nvPicPr>
              <p:cNvPr id="2" name="Pennanteckning 1">
                <a:extLst>
                  <a:ext uri="{FF2B5EF4-FFF2-40B4-BE49-F238E27FC236}">
                    <a16:creationId xmlns:a16="http://schemas.microsoft.com/office/drawing/2014/main" id="{E6ABA404-158F-9006-CB79-FF5A14CBCFC4}"/>
                  </a:ext>
                </a:extLst>
              </p:cNvPr>
              <p:cNvPicPr/>
              <p:nvPr/>
            </p:nvPicPr>
            <p:blipFill>
              <a:blip r:embed="rId3"/>
              <a:stretch>
                <a:fillRect/>
              </a:stretch>
            </p:blipFill>
            <p:spPr>
              <a:xfrm>
                <a:off x="7534440" y="336600"/>
                <a:ext cx="86976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Pennanteckning 3">
                <a:extLst>
                  <a:ext uri="{FF2B5EF4-FFF2-40B4-BE49-F238E27FC236}">
                    <a16:creationId xmlns:a16="http://schemas.microsoft.com/office/drawing/2014/main" id="{DB7AC1CC-BEE5-48B3-AF69-CCF8751B35B7}"/>
                  </a:ext>
                </a:extLst>
              </p14:cNvPr>
              <p14:cNvContentPartPr/>
              <p14:nvPr/>
            </p14:nvContentPartPr>
            <p14:xfrm>
              <a:off x="7842240" y="2152800"/>
              <a:ext cx="2102040" cy="177840"/>
            </p14:xfrm>
          </p:contentPart>
        </mc:Choice>
        <mc:Fallback xmlns="">
          <p:pic>
            <p:nvPicPr>
              <p:cNvPr id="4" name="Pennanteckning 3">
                <a:extLst>
                  <a:ext uri="{FF2B5EF4-FFF2-40B4-BE49-F238E27FC236}">
                    <a16:creationId xmlns:a16="http://schemas.microsoft.com/office/drawing/2014/main" id="{DB7AC1CC-BEE5-48B3-AF69-CCF8751B35B7}"/>
                  </a:ext>
                </a:extLst>
              </p:cNvPr>
              <p:cNvPicPr/>
              <p:nvPr/>
            </p:nvPicPr>
            <p:blipFill>
              <a:blip r:embed="rId5"/>
              <a:stretch>
                <a:fillRect/>
              </a:stretch>
            </p:blipFill>
            <p:spPr>
              <a:xfrm>
                <a:off x="7826400" y="2089440"/>
                <a:ext cx="213336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Pennanteckning 4">
                <a:extLst>
                  <a:ext uri="{FF2B5EF4-FFF2-40B4-BE49-F238E27FC236}">
                    <a16:creationId xmlns:a16="http://schemas.microsoft.com/office/drawing/2014/main" id="{1EEAB758-1402-57FF-AF49-E6198B1A7B9D}"/>
                  </a:ext>
                </a:extLst>
              </p14:cNvPr>
              <p14:cNvContentPartPr/>
              <p14:nvPr/>
            </p14:nvContentPartPr>
            <p14:xfrm>
              <a:off x="1454040" y="5880240"/>
              <a:ext cx="1931040" cy="95400"/>
            </p14:xfrm>
          </p:contentPart>
        </mc:Choice>
        <mc:Fallback xmlns="">
          <p:pic>
            <p:nvPicPr>
              <p:cNvPr id="5" name="Pennanteckning 4">
                <a:extLst>
                  <a:ext uri="{FF2B5EF4-FFF2-40B4-BE49-F238E27FC236}">
                    <a16:creationId xmlns:a16="http://schemas.microsoft.com/office/drawing/2014/main" id="{1EEAB758-1402-57FF-AF49-E6198B1A7B9D}"/>
                  </a:ext>
                </a:extLst>
              </p:cNvPr>
              <p:cNvPicPr/>
              <p:nvPr/>
            </p:nvPicPr>
            <p:blipFill>
              <a:blip r:embed="rId7"/>
              <a:stretch>
                <a:fillRect/>
              </a:stretch>
            </p:blipFill>
            <p:spPr>
              <a:xfrm>
                <a:off x="1438200" y="5816880"/>
                <a:ext cx="196236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Pennanteckning 5">
                <a:extLst>
                  <a:ext uri="{FF2B5EF4-FFF2-40B4-BE49-F238E27FC236}">
                    <a16:creationId xmlns:a16="http://schemas.microsoft.com/office/drawing/2014/main" id="{83F6D4F0-6A31-C16B-67B6-35EC99FD13D6}"/>
                  </a:ext>
                </a:extLst>
              </p14:cNvPr>
              <p14:cNvContentPartPr/>
              <p14:nvPr/>
            </p14:nvContentPartPr>
            <p14:xfrm>
              <a:off x="250920" y="390600"/>
              <a:ext cx="1949760" cy="54360"/>
            </p14:xfrm>
          </p:contentPart>
        </mc:Choice>
        <mc:Fallback xmlns="">
          <p:pic>
            <p:nvPicPr>
              <p:cNvPr id="6" name="Pennanteckning 5">
                <a:extLst>
                  <a:ext uri="{FF2B5EF4-FFF2-40B4-BE49-F238E27FC236}">
                    <a16:creationId xmlns:a16="http://schemas.microsoft.com/office/drawing/2014/main" id="{83F6D4F0-6A31-C16B-67B6-35EC99FD13D6}"/>
                  </a:ext>
                </a:extLst>
              </p:cNvPr>
              <p:cNvPicPr/>
              <p:nvPr/>
            </p:nvPicPr>
            <p:blipFill>
              <a:blip r:embed="rId9"/>
              <a:stretch>
                <a:fillRect/>
              </a:stretch>
            </p:blipFill>
            <p:spPr>
              <a:xfrm>
                <a:off x="235080" y="327240"/>
                <a:ext cx="19810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Pennanteckning 6">
                <a:extLst>
                  <a:ext uri="{FF2B5EF4-FFF2-40B4-BE49-F238E27FC236}">
                    <a16:creationId xmlns:a16="http://schemas.microsoft.com/office/drawing/2014/main" id="{34341B9E-81AB-6F84-0AAF-3FD5A42FEC61}"/>
                  </a:ext>
                </a:extLst>
              </p14:cNvPr>
              <p14:cNvContentPartPr/>
              <p14:nvPr/>
            </p14:nvContentPartPr>
            <p14:xfrm>
              <a:off x="342720" y="5000760"/>
              <a:ext cx="1533960" cy="360"/>
            </p14:xfrm>
          </p:contentPart>
        </mc:Choice>
        <mc:Fallback xmlns="">
          <p:pic>
            <p:nvPicPr>
              <p:cNvPr id="7" name="Pennanteckning 6">
                <a:extLst>
                  <a:ext uri="{FF2B5EF4-FFF2-40B4-BE49-F238E27FC236}">
                    <a16:creationId xmlns:a16="http://schemas.microsoft.com/office/drawing/2014/main" id="{34341B9E-81AB-6F84-0AAF-3FD5A42FEC61}"/>
                  </a:ext>
                </a:extLst>
              </p:cNvPr>
              <p:cNvPicPr/>
              <p:nvPr/>
            </p:nvPicPr>
            <p:blipFill>
              <a:blip r:embed="rId11"/>
              <a:stretch>
                <a:fillRect/>
              </a:stretch>
            </p:blipFill>
            <p:spPr>
              <a:xfrm>
                <a:off x="326880" y="4937400"/>
                <a:ext cx="15652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Pennanteckning 7">
                <a:extLst>
                  <a:ext uri="{FF2B5EF4-FFF2-40B4-BE49-F238E27FC236}">
                    <a16:creationId xmlns:a16="http://schemas.microsoft.com/office/drawing/2014/main" id="{E4ED5232-8473-D2F3-9413-8B230A58B6D4}"/>
                  </a:ext>
                </a:extLst>
              </p14:cNvPr>
              <p14:cNvContentPartPr/>
              <p14:nvPr/>
            </p14:nvContentPartPr>
            <p14:xfrm>
              <a:off x="6905520" y="4978440"/>
              <a:ext cx="3388320" cy="44640"/>
            </p14:xfrm>
          </p:contentPart>
        </mc:Choice>
        <mc:Fallback xmlns="">
          <p:pic>
            <p:nvPicPr>
              <p:cNvPr id="8" name="Pennanteckning 7">
                <a:extLst>
                  <a:ext uri="{FF2B5EF4-FFF2-40B4-BE49-F238E27FC236}">
                    <a16:creationId xmlns:a16="http://schemas.microsoft.com/office/drawing/2014/main" id="{E4ED5232-8473-D2F3-9413-8B230A58B6D4}"/>
                  </a:ext>
                </a:extLst>
              </p:cNvPr>
              <p:cNvPicPr/>
              <p:nvPr/>
            </p:nvPicPr>
            <p:blipFill>
              <a:blip r:embed="rId13"/>
              <a:stretch>
                <a:fillRect/>
              </a:stretch>
            </p:blipFill>
            <p:spPr>
              <a:xfrm>
                <a:off x="6889680" y="4915080"/>
                <a:ext cx="34196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Pennanteckning 8">
                <a:extLst>
                  <a:ext uri="{FF2B5EF4-FFF2-40B4-BE49-F238E27FC236}">
                    <a16:creationId xmlns:a16="http://schemas.microsoft.com/office/drawing/2014/main" id="{7DF85676-F547-0741-F283-4A202D697537}"/>
                  </a:ext>
                </a:extLst>
              </p14:cNvPr>
              <p14:cNvContentPartPr/>
              <p14:nvPr/>
            </p14:nvContentPartPr>
            <p14:xfrm>
              <a:off x="3800520" y="4683240"/>
              <a:ext cx="1257480" cy="12960"/>
            </p14:xfrm>
          </p:contentPart>
        </mc:Choice>
        <mc:Fallback xmlns="">
          <p:pic>
            <p:nvPicPr>
              <p:cNvPr id="9" name="Pennanteckning 8">
                <a:extLst>
                  <a:ext uri="{FF2B5EF4-FFF2-40B4-BE49-F238E27FC236}">
                    <a16:creationId xmlns:a16="http://schemas.microsoft.com/office/drawing/2014/main" id="{7DF85676-F547-0741-F283-4A202D697537}"/>
                  </a:ext>
                </a:extLst>
              </p:cNvPr>
              <p:cNvPicPr/>
              <p:nvPr/>
            </p:nvPicPr>
            <p:blipFill>
              <a:blip r:embed="rId15"/>
              <a:stretch>
                <a:fillRect/>
              </a:stretch>
            </p:blipFill>
            <p:spPr>
              <a:xfrm>
                <a:off x="3784680" y="4619880"/>
                <a:ext cx="12888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 name="Pennanteckning 9">
                <a:extLst>
                  <a:ext uri="{FF2B5EF4-FFF2-40B4-BE49-F238E27FC236}">
                    <a16:creationId xmlns:a16="http://schemas.microsoft.com/office/drawing/2014/main" id="{4E879C77-C7E0-7807-4ACD-3571E9E25D56}"/>
                  </a:ext>
                </a:extLst>
              </p14:cNvPr>
              <p14:cNvContentPartPr/>
              <p14:nvPr/>
            </p14:nvContentPartPr>
            <p14:xfrm>
              <a:off x="1892160" y="1022400"/>
              <a:ext cx="3442320" cy="25560"/>
            </p14:xfrm>
          </p:contentPart>
        </mc:Choice>
        <mc:Fallback>
          <p:pic>
            <p:nvPicPr>
              <p:cNvPr id="10" name="Pennanteckning 9">
                <a:extLst>
                  <a:ext uri="{FF2B5EF4-FFF2-40B4-BE49-F238E27FC236}">
                    <a16:creationId xmlns:a16="http://schemas.microsoft.com/office/drawing/2014/main" id="{4E879C77-C7E0-7807-4ACD-3571E9E25D56}"/>
                  </a:ext>
                </a:extLst>
              </p:cNvPr>
              <p:cNvPicPr/>
              <p:nvPr/>
            </p:nvPicPr>
            <p:blipFill>
              <a:blip r:embed="rId17"/>
              <a:stretch>
                <a:fillRect/>
              </a:stretch>
            </p:blipFill>
            <p:spPr>
              <a:xfrm>
                <a:off x="1876320" y="959040"/>
                <a:ext cx="3473640" cy="152280"/>
              </a:xfrm>
              <a:prstGeom prst="rect">
                <a:avLst/>
              </a:prstGeom>
            </p:spPr>
          </p:pic>
        </mc:Fallback>
      </mc:AlternateContent>
      <p:sp>
        <p:nvSpPr>
          <p:cNvPr id="11" name="Platshållare för bildnummer 10">
            <a:extLst>
              <a:ext uri="{FF2B5EF4-FFF2-40B4-BE49-F238E27FC236}">
                <a16:creationId xmlns:a16="http://schemas.microsoft.com/office/drawing/2014/main" id="{CA6D2302-7A99-2CC8-C707-F9F17439B898}"/>
              </a:ext>
            </a:extLst>
          </p:cNvPr>
          <p:cNvSpPr>
            <a:spLocks noGrp="1"/>
          </p:cNvSpPr>
          <p:nvPr>
            <p:ph type="sldNum" sz="quarter" idx="12"/>
          </p:nvPr>
        </p:nvSpPr>
        <p:spPr/>
        <p:txBody>
          <a:bodyPr/>
          <a:lstStyle/>
          <a:p>
            <a:fld id="{D6E25E50-B20B-4B2B-AD59-ACBF9386AB86}" type="slidenum">
              <a:rPr lang="sv-SE" smtClean="0"/>
              <a:t>10</a:t>
            </a:fld>
            <a:endParaRPr lang="sv-SE"/>
          </a:p>
        </p:txBody>
      </p:sp>
      <mc:AlternateContent xmlns:mc="http://schemas.openxmlformats.org/markup-compatibility/2006">
        <mc:Choice xmlns:p14="http://schemas.microsoft.com/office/powerpoint/2010/main" Requires="p14">
          <p:contentPart p14:bwMode="auto" r:id="rId18">
            <p14:nvContentPartPr>
              <p14:cNvPr id="12" name="Pennanteckning 11">
                <a:extLst>
                  <a:ext uri="{FF2B5EF4-FFF2-40B4-BE49-F238E27FC236}">
                    <a16:creationId xmlns:a16="http://schemas.microsoft.com/office/drawing/2014/main" id="{8B41005C-6865-8966-D34E-66F7382E8DB5}"/>
                  </a:ext>
                </a:extLst>
              </p14:cNvPr>
              <p14:cNvContentPartPr/>
              <p14:nvPr/>
            </p14:nvContentPartPr>
            <p14:xfrm>
              <a:off x="482760" y="4032360"/>
              <a:ext cx="876600" cy="44640"/>
            </p14:xfrm>
          </p:contentPart>
        </mc:Choice>
        <mc:Fallback>
          <p:pic>
            <p:nvPicPr>
              <p:cNvPr id="12" name="Pennanteckning 11">
                <a:extLst>
                  <a:ext uri="{FF2B5EF4-FFF2-40B4-BE49-F238E27FC236}">
                    <a16:creationId xmlns:a16="http://schemas.microsoft.com/office/drawing/2014/main" id="{8B41005C-6865-8966-D34E-66F7382E8DB5}"/>
                  </a:ext>
                </a:extLst>
              </p:cNvPr>
              <p:cNvPicPr/>
              <p:nvPr/>
            </p:nvPicPr>
            <p:blipFill>
              <a:blip r:embed="rId19"/>
              <a:stretch>
                <a:fillRect/>
              </a:stretch>
            </p:blipFill>
            <p:spPr>
              <a:xfrm>
                <a:off x="466920" y="3969000"/>
                <a:ext cx="9079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Pennanteckning 12">
                <a:extLst>
                  <a:ext uri="{FF2B5EF4-FFF2-40B4-BE49-F238E27FC236}">
                    <a16:creationId xmlns:a16="http://schemas.microsoft.com/office/drawing/2014/main" id="{2B6DA376-E1AC-F1FD-09F2-74C3C83E5924}"/>
                  </a:ext>
                </a:extLst>
              </p14:cNvPr>
              <p14:cNvContentPartPr/>
              <p14:nvPr/>
            </p14:nvContentPartPr>
            <p14:xfrm>
              <a:off x="2533680" y="4343400"/>
              <a:ext cx="2064240" cy="101880"/>
            </p14:xfrm>
          </p:contentPart>
        </mc:Choice>
        <mc:Fallback>
          <p:pic>
            <p:nvPicPr>
              <p:cNvPr id="13" name="Pennanteckning 12">
                <a:extLst>
                  <a:ext uri="{FF2B5EF4-FFF2-40B4-BE49-F238E27FC236}">
                    <a16:creationId xmlns:a16="http://schemas.microsoft.com/office/drawing/2014/main" id="{2B6DA376-E1AC-F1FD-09F2-74C3C83E5924}"/>
                  </a:ext>
                </a:extLst>
              </p:cNvPr>
              <p:cNvPicPr/>
              <p:nvPr/>
            </p:nvPicPr>
            <p:blipFill>
              <a:blip r:embed="rId21"/>
              <a:stretch>
                <a:fillRect/>
              </a:stretch>
            </p:blipFill>
            <p:spPr>
              <a:xfrm>
                <a:off x="2517840" y="4280040"/>
                <a:ext cx="2095560" cy="228600"/>
              </a:xfrm>
              <a:prstGeom prst="rect">
                <a:avLst/>
              </a:prstGeom>
            </p:spPr>
          </p:pic>
        </mc:Fallback>
      </mc:AlternateContent>
    </p:spTree>
    <p:extLst>
      <p:ext uri="{BB962C8B-B14F-4D97-AF65-F5344CB8AC3E}">
        <p14:creationId xmlns:p14="http://schemas.microsoft.com/office/powerpoint/2010/main" val="3697895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2058B61F-3097-82BE-9292-63BC8318FD65}"/>
              </a:ext>
            </a:extLst>
          </p:cNvPr>
          <p:cNvSpPr txBox="1"/>
          <p:nvPr/>
        </p:nvSpPr>
        <p:spPr>
          <a:xfrm>
            <a:off x="548640" y="261257"/>
            <a:ext cx="11402169" cy="6647974"/>
          </a:xfrm>
          <a:prstGeom prst="rect">
            <a:avLst/>
          </a:prstGeom>
          <a:noFill/>
          <a:ln>
            <a:solidFill>
              <a:srgbClr val="FF0000"/>
            </a:solidFill>
          </a:ln>
        </p:spPr>
        <p:txBody>
          <a:bodyPr wrap="square">
            <a:spAutoFit/>
          </a:bodyPr>
          <a:lstStyle/>
          <a:p>
            <a:r>
              <a:rPr lang="sv-SE" sz="2400" b="0" i="0" u="none" strike="noStrike" baseline="0" dirty="0">
                <a:solidFill>
                  <a:srgbClr val="000000"/>
                </a:solidFill>
              </a:rPr>
              <a:t>Läsåret 2019/20 började 92 236 nybörjare i högskolan. </a:t>
            </a:r>
            <a:r>
              <a:rPr lang="sv-SE" sz="2400" b="0" i="0" u="sng" strike="noStrike" baseline="0" dirty="0">
                <a:solidFill>
                  <a:srgbClr val="000000"/>
                </a:solidFill>
              </a:rPr>
              <a:t>Kvinnorna</a:t>
            </a:r>
            <a:r>
              <a:rPr lang="sv-SE" sz="2400" b="0" i="0" u="none" strike="noStrike" baseline="0" dirty="0">
                <a:solidFill>
                  <a:srgbClr val="000000"/>
                </a:solidFill>
              </a:rPr>
              <a:t> utgjorde 59 procent av </a:t>
            </a:r>
            <a:r>
              <a:rPr lang="sv-SE" sz="2400" dirty="0"/>
              <a:t>rekryteringen till högre utbildning och männen 41 procent.</a:t>
            </a:r>
          </a:p>
          <a:p>
            <a:endParaRPr lang="sv-SE" sz="2400" dirty="0"/>
          </a:p>
          <a:p>
            <a:r>
              <a:rPr lang="sv-SE" sz="2400" dirty="0"/>
              <a:t>(Universitets och högskolors arbete med att främja och bredda högre utbildning. Tematisk utvärdering, del 1 + se kapitel 2 av Teresa Tomašević i Inkluderande högre utbildning). </a:t>
            </a:r>
          </a:p>
          <a:p>
            <a:endParaRPr lang="sv-SE" sz="2400" dirty="0">
              <a:solidFill>
                <a:srgbClr val="000000"/>
              </a:solidFill>
            </a:endParaRPr>
          </a:p>
          <a:p>
            <a:r>
              <a:rPr lang="sv-SE" sz="2400" dirty="0">
                <a:solidFill>
                  <a:srgbClr val="FF0000"/>
                </a:solidFill>
              </a:rPr>
              <a:t>Vad görs på lärosätet/Örebro:</a:t>
            </a:r>
          </a:p>
          <a:p>
            <a:endParaRPr lang="sv-SE" sz="2400" dirty="0">
              <a:solidFill>
                <a:srgbClr val="000000"/>
              </a:solidFill>
            </a:endParaRPr>
          </a:p>
          <a:p>
            <a:r>
              <a:rPr lang="sv-SE" sz="2400" dirty="0">
                <a:solidFill>
                  <a:srgbClr val="000000"/>
                </a:solidFill>
              </a:rPr>
              <a:t>1 för att utjämna könsskillnader bland nybörjare?</a:t>
            </a:r>
          </a:p>
          <a:p>
            <a:r>
              <a:rPr lang="sv-SE" sz="2400" dirty="0">
                <a:solidFill>
                  <a:srgbClr val="000000"/>
                </a:solidFill>
              </a:rPr>
              <a:t>2 </a:t>
            </a:r>
            <a:r>
              <a:rPr lang="sv-SE" sz="2400" b="0" i="0" u="none" strike="noStrike" baseline="0" dirty="0">
                <a:solidFill>
                  <a:srgbClr val="000000"/>
                </a:solidFill>
              </a:rPr>
              <a:t>bryta traditionella könsbundna val av utbildning?</a:t>
            </a:r>
          </a:p>
          <a:p>
            <a:endParaRPr lang="sv-SE" sz="2400" dirty="0">
              <a:solidFill>
                <a:srgbClr val="000000"/>
              </a:solidFill>
            </a:endParaRPr>
          </a:p>
          <a:p>
            <a:r>
              <a:rPr lang="sv-SE" sz="2400" i="1" dirty="0">
                <a:solidFill>
                  <a:srgbClr val="000000"/>
                </a:solidFill>
              </a:rPr>
              <a:t>Örebro universitet undersöker möjligheterna att erbjuda ett vårdvetenskapligt basår inför studier på sjuksköterskeutbildningen, som ett led i att försöka minska </a:t>
            </a:r>
            <a:r>
              <a:rPr lang="sv-SE" sz="2400" i="1" dirty="0" err="1">
                <a:solidFill>
                  <a:srgbClr val="000000"/>
                </a:solidFill>
              </a:rPr>
              <a:t>könsobalansen</a:t>
            </a:r>
            <a:r>
              <a:rPr lang="sv-SE" sz="2400" i="1" dirty="0">
                <a:solidFill>
                  <a:srgbClr val="000000"/>
                </a:solidFill>
              </a:rPr>
              <a:t> på utbildningen. </a:t>
            </a:r>
          </a:p>
          <a:p>
            <a:endParaRPr lang="sv-SE" sz="2400" i="1" dirty="0">
              <a:solidFill>
                <a:srgbClr val="000000"/>
              </a:solidFill>
            </a:endParaRPr>
          </a:p>
          <a:p>
            <a:r>
              <a:rPr lang="sv-SE" sz="2400" dirty="0">
                <a:solidFill>
                  <a:srgbClr val="000000"/>
                </a:solidFill>
              </a:rPr>
              <a:t>(Universitets och högskolors arbete med att främja och bredda rekryteringen till högre utbildning Tematisk utvärdering, del 1, sid 86 ). </a:t>
            </a:r>
          </a:p>
          <a:p>
            <a:endParaRPr lang="sv-SE" dirty="0"/>
          </a:p>
        </p:txBody>
      </p:sp>
      <mc:AlternateContent xmlns:mc="http://schemas.openxmlformats.org/markup-compatibility/2006" xmlns:p14="http://schemas.microsoft.com/office/powerpoint/2010/main">
        <mc:Choice Requires="p14">
          <p:contentPart p14:bwMode="auto" r:id="rId2">
            <p14:nvContentPartPr>
              <p14:cNvPr id="2" name="Pennanteckning 1">
                <a:extLst>
                  <a:ext uri="{FF2B5EF4-FFF2-40B4-BE49-F238E27FC236}">
                    <a16:creationId xmlns:a16="http://schemas.microsoft.com/office/drawing/2014/main" id="{A410DC75-55F4-7733-CEC0-C9EE425143F6}"/>
                  </a:ext>
                </a:extLst>
              </p14:cNvPr>
              <p14:cNvContentPartPr/>
              <p14:nvPr/>
            </p14:nvContentPartPr>
            <p14:xfrm>
              <a:off x="1720800" y="3365640"/>
              <a:ext cx="2750040" cy="159120"/>
            </p14:xfrm>
          </p:contentPart>
        </mc:Choice>
        <mc:Fallback xmlns="">
          <p:pic>
            <p:nvPicPr>
              <p:cNvPr id="2" name="Pennanteckning 1">
                <a:extLst>
                  <a:ext uri="{FF2B5EF4-FFF2-40B4-BE49-F238E27FC236}">
                    <a16:creationId xmlns:a16="http://schemas.microsoft.com/office/drawing/2014/main" id="{A410DC75-55F4-7733-CEC0-C9EE425143F6}"/>
                  </a:ext>
                </a:extLst>
              </p:cNvPr>
              <p:cNvPicPr/>
              <p:nvPr/>
            </p:nvPicPr>
            <p:blipFill>
              <a:blip r:embed="rId3"/>
              <a:stretch>
                <a:fillRect/>
              </a:stretch>
            </p:blipFill>
            <p:spPr>
              <a:xfrm>
                <a:off x="1704960" y="3302280"/>
                <a:ext cx="278136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Pennanteckning 3">
                <a:extLst>
                  <a:ext uri="{FF2B5EF4-FFF2-40B4-BE49-F238E27FC236}">
                    <a16:creationId xmlns:a16="http://schemas.microsoft.com/office/drawing/2014/main" id="{AEFADEE0-91CC-A2CE-6296-44502CD2C683}"/>
                  </a:ext>
                </a:extLst>
              </p14:cNvPr>
              <p14:cNvContentPartPr/>
              <p14:nvPr/>
            </p14:nvContentPartPr>
            <p14:xfrm>
              <a:off x="857160" y="3759120"/>
              <a:ext cx="4318560" cy="108360"/>
            </p14:xfrm>
          </p:contentPart>
        </mc:Choice>
        <mc:Fallback xmlns="">
          <p:pic>
            <p:nvPicPr>
              <p:cNvPr id="4" name="Pennanteckning 3">
                <a:extLst>
                  <a:ext uri="{FF2B5EF4-FFF2-40B4-BE49-F238E27FC236}">
                    <a16:creationId xmlns:a16="http://schemas.microsoft.com/office/drawing/2014/main" id="{AEFADEE0-91CC-A2CE-6296-44502CD2C683}"/>
                  </a:ext>
                </a:extLst>
              </p:cNvPr>
              <p:cNvPicPr/>
              <p:nvPr/>
            </p:nvPicPr>
            <p:blipFill>
              <a:blip r:embed="rId5"/>
              <a:stretch>
                <a:fillRect/>
              </a:stretch>
            </p:blipFill>
            <p:spPr>
              <a:xfrm>
                <a:off x="841320" y="3695760"/>
                <a:ext cx="434988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Pennanteckning 4">
                <a:extLst>
                  <a:ext uri="{FF2B5EF4-FFF2-40B4-BE49-F238E27FC236}">
                    <a16:creationId xmlns:a16="http://schemas.microsoft.com/office/drawing/2014/main" id="{67D1493D-2E9B-5FF0-50E5-9E5A1AC2C443}"/>
                  </a:ext>
                </a:extLst>
              </p14:cNvPr>
              <p14:cNvContentPartPr/>
              <p14:nvPr/>
            </p14:nvContentPartPr>
            <p14:xfrm>
              <a:off x="692280" y="2660760"/>
              <a:ext cx="3677040" cy="171720"/>
            </p14:xfrm>
          </p:contentPart>
        </mc:Choice>
        <mc:Fallback xmlns="">
          <p:pic>
            <p:nvPicPr>
              <p:cNvPr id="5" name="Pennanteckning 4">
                <a:extLst>
                  <a:ext uri="{FF2B5EF4-FFF2-40B4-BE49-F238E27FC236}">
                    <a16:creationId xmlns:a16="http://schemas.microsoft.com/office/drawing/2014/main" id="{67D1493D-2E9B-5FF0-50E5-9E5A1AC2C443}"/>
                  </a:ext>
                </a:extLst>
              </p:cNvPr>
              <p:cNvPicPr/>
              <p:nvPr/>
            </p:nvPicPr>
            <p:blipFill>
              <a:blip r:embed="rId7"/>
              <a:stretch>
                <a:fillRect/>
              </a:stretch>
            </p:blipFill>
            <p:spPr>
              <a:xfrm>
                <a:off x="676440" y="2597400"/>
                <a:ext cx="370836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Pennanteckning 5">
                <a:extLst>
                  <a:ext uri="{FF2B5EF4-FFF2-40B4-BE49-F238E27FC236}">
                    <a16:creationId xmlns:a16="http://schemas.microsoft.com/office/drawing/2014/main" id="{575B1121-37F8-867E-BC82-01493704619F}"/>
                  </a:ext>
                </a:extLst>
              </p14:cNvPr>
              <p14:cNvContentPartPr/>
              <p14:nvPr/>
            </p14:nvContentPartPr>
            <p14:xfrm>
              <a:off x="7397640" y="444600"/>
              <a:ext cx="3810600" cy="222480"/>
            </p14:xfrm>
          </p:contentPart>
        </mc:Choice>
        <mc:Fallback xmlns="">
          <p:pic>
            <p:nvPicPr>
              <p:cNvPr id="6" name="Pennanteckning 5">
                <a:extLst>
                  <a:ext uri="{FF2B5EF4-FFF2-40B4-BE49-F238E27FC236}">
                    <a16:creationId xmlns:a16="http://schemas.microsoft.com/office/drawing/2014/main" id="{575B1121-37F8-867E-BC82-01493704619F}"/>
                  </a:ext>
                </a:extLst>
              </p:cNvPr>
              <p:cNvPicPr/>
              <p:nvPr/>
            </p:nvPicPr>
            <p:blipFill>
              <a:blip r:embed="rId9"/>
              <a:stretch>
                <a:fillRect/>
              </a:stretch>
            </p:blipFill>
            <p:spPr>
              <a:xfrm>
                <a:off x="7381800" y="381240"/>
                <a:ext cx="384192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Pennanteckning 6">
                <a:extLst>
                  <a:ext uri="{FF2B5EF4-FFF2-40B4-BE49-F238E27FC236}">
                    <a16:creationId xmlns:a16="http://schemas.microsoft.com/office/drawing/2014/main" id="{87B3F576-9ADC-A6D9-0645-EDD893CBC9C1}"/>
                  </a:ext>
                </a:extLst>
              </p14:cNvPr>
              <p14:cNvContentPartPr/>
              <p14:nvPr/>
            </p14:nvContentPartPr>
            <p14:xfrm>
              <a:off x="5403960" y="851040"/>
              <a:ext cx="2426040" cy="165240"/>
            </p14:xfrm>
          </p:contentPart>
        </mc:Choice>
        <mc:Fallback xmlns="">
          <p:pic>
            <p:nvPicPr>
              <p:cNvPr id="7" name="Pennanteckning 6">
                <a:extLst>
                  <a:ext uri="{FF2B5EF4-FFF2-40B4-BE49-F238E27FC236}">
                    <a16:creationId xmlns:a16="http://schemas.microsoft.com/office/drawing/2014/main" id="{87B3F576-9ADC-A6D9-0645-EDD893CBC9C1}"/>
                  </a:ext>
                </a:extLst>
              </p:cNvPr>
              <p:cNvPicPr/>
              <p:nvPr/>
            </p:nvPicPr>
            <p:blipFill>
              <a:blip r:embed="rId11"/>
              <a:stretch>
                <a:fillRect/>
              </a:stretch>
            </p:blipFill>
            <p:spPr>
              <a:xfrm>
                <a:off x="5388120" y="787680"/>
                <a:ext cx="245736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Pennanteckning 7">
                <a:extLst>
                  <a:ext uri="{FF2B5EF4-FFF2-40B4-BE49-F238E27FC236}">
                    <a16:creationId xmlns:a16="http://schemas.microsoft.com/office/drawing/2014/main" id="{B0DA2A1F-C713-A8F8-D0C8-1E31F32C9DF3}"/>
                  </a:ext>
                </a:extLst>
              </p14:cNvPr>
              <p14:cNvContentPartPr/>
              <p14:nvPr/>
            </p14:nvContentPartPr>
            <p14:xfrm>
              <a:off x="603360" y="4451400"/>
              <a:ext cx="2318040" cy="95400"/>
            </p14:xfrm>
          </p:contentPart>
        </mc:Choice>
        <mc:Fallback xmlns="">
          <p:pic>
            <p:nvPicPr>
              <p:cNvPr id="8" name="Pennanteckning 7">
                <a:extLst>
                  <a:ext uri="{FF2B5EF4-FFF2-40B4-BE49-F238E27FC236}">
                    <a16:creationId xmlns:a16="http://schemas.microsoft.com/office/drawing/2014/main" id="{B0DA2A1F-C713-A8F8-D0C8-1E31F32C9DF3}"/>
                  </a:ext>
                </a:extLst>
              </p:cNvPr>
              <p:cNvPicPr/>
              <p:nvPr/>
            </p:nvPicPr>
            <p:blipFill>
              <a:blip r:embed="rId13"/>
              <a:stretch>
                <a:fillRect/>
              </a:stretch>
            </p:blipFill>
            <p:spPr>
              <a:xfrm>
                <a:off x="587520" y="4388040"/>
                <a:ext cx="234936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Pennanteckning 8">
                <a:extLst>
                  <a:ext uri="{FF2B5EF4-FFF2-40B4-BE49-F238E27FC236}">
                    <a16:creationId xmlns:a16="http://schemas.microsoft.com/office/drawing/2014/main" id="{42C1F18A-7CD2-AE6D-368B-3FAD155F1DEA}"/>
                  </a:ext>
                </a:extLst>
              </p14:cNvPr>
              <p14:cNvContentPartPr/>
              <p14:nvPr/>
            </p14:nvContentPartPr>
            <p14:xfrm>
              <a:off x="1974960" y="4883040"/>
              <a:ext cx="3130920" cy="38520"/>
            </p14:xfrm>
          </p:contentPart>
        </mc:Choice>
        <mc:Fallback>
          <p:pic>
            <p:nvPicPr>
              <p:cNvPr id="9" name="Pennanteckning 8">
                <a:extLst>
                  <a:ext uri="{FF2B5EF4-FFF2-40B4-BE49-F238E27FC236}">
                    <a16:creationId xmlns:a16="http://schemas.microsoft.com/office/drawing/2014/main" id="{42C1F18A-7CD2-AE6D-368B-3FAD155F1DEA}"/>
                  </a:ext>
                </a:extLst>
              </p:cNvPr>
              <p:cNvPicPr/>
              <p:nvPr/>
            </p:nvPicPr>
            <p:blipFill>
              <a:blip r:embed="rId15"/>
              <a:stretch>
                <a:fillRect/>
              </a:stretch>
            </p:blipFill>
            <p:spPr>
              <a:xfrm>
                <a:off x="1959120" y="4819680"/>
                <a:ext cx="3162240" cy="165240"/>
              </a:xfrm>
              <a:prstGeom prst="rect">
                <a:avLst/>
              </a:prstGeom>
            </p:spPr>
          </p:pic>
        </mc:Fallback>
      </mc:AlternateContent>
      <p:sp>
        <p:nvSpPr>
          <p:cNvPr id="10" name="Platshållare för bildnummer 9">
            <a:extLst>
              <a:ext uri="{FF2B5EF4-FFF2-40B4-BE49-F238E27FC236}">
                <a16:creationId xmlns:a16="http://schemas.microsoft.com/office/drawing/2014/main" id="{74FA13E6-7A1B-435A-2CB9-7B426BA820E3}"/>
              </a:ext>
            </a:extLst>
          </p:cNvPr>
          <p:cNvSpPr>
            <a:spLocks noGrp="1"/>
          </p:cNvSpPr>
          <p:nvPr>
            <p:ph type="sldNum" sz="quarter" idx="12"/>
          </p:nvPr>
        </p:nvSpPr>
        <p:spPr/>
        <p:txBody>
          <a:bodyPr/>
          <a:lstStyle/>
          <a:p>
            <a:fld id="{D6E25E50-B20B-4B2B-AD59-ACBF9386AB86}" type="slidenum">
              <a:rPr lang="sv-SE" smtClean="0"/>
              <a:t>11</a:t>
            </a:fld>
            <a:endParaRPr lang="sv-SE"/>
          </a:p>
        </p:txBody>
      </p:sp>
    </p:spTree>
    <p:extLst>
      <p:ext uri="{BB962C8B-B14F-4D97-AF65-F5344CB8AC3E}">
        <p14:creationId xmlns:p14="http://schemas.microsoft.com/office/powerpoint/2010/main" val="4259000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EDB183F7-6F1A-A2DD-2B90-D6C643B5DCC4}"/>
              </a:ext>
            </a:extLst>
          </p:cNvPr>
          <p:cNvSpPr txBox="1"/>
          <p:nvPr/>
        </p:nvSpPr>
        <p:spPr>
          <a:xfrm>
            <a:off x="744583" y="627018"/>
            <a:ext cx="10920547" cy="4524315"/>
          </a:xfrm>
          <a:prstGeom prst="rect">
            <a:avLst/>
          </a:prstGeom>
          <a:noFill/>
          <a:ln>
            <a:solidFill>
              <a:srgbClr val="FF0000"/>
            </a:solidFill>
          </a:ln>
        </p:spPr>
        <p:txBody>
          <a:bodyPr wrap="square">
            <a:spAutoFit/>
          </a:bodyPr>
          <a:lstStyle/>
          <a:p>
            <a:r>
              <a:rPr lang="sv-SE" sz="2400" b="0" i="0" u="none" strike="noStrike" baseline="0" dirty="0">
                <a:solidFill>
                  <a:srgbClr val="000000"/>
                </a:solidFill>
              </a:rPr>
              <a:t>Studenter med </a:t>
            </a:r>
            <a:r>
              <a:rPr lang="sv-SE" sz="2400" b="0" i="0" u="sng" strike="noStrike" baseline="0" dirty="0">
                <a:solidFill>
                  <a:srgbClr val="000000"/>
                </a:solidFill>
              </a:rPr>
              <a:t>utländsk bakgrund</a:t>
            </a:r>
            <a:r>
              <a:rPr lang="sv-SE" sz="2400" b="0" i="0" u="none" strike="noStrike" baseline="0" dirty="0">
                <a:solidFill>
                  <a:srgbClr val="000000"/>
                </a:solidFill>
              </a:rPr>
              <a:t> (född i Sverige av utrikes födda föräldrar och invandrat före sju års ålder) passerade för några år sedan de med svensk bakgrund, och har sedan dess en </a:t>
            </a:r>
            <a:r>
              <a:rPr lang="sv-SE" sz="2400" b="0" i="0" u="sng" strike="noStrike" baseline="0" dirty="0">
                <a:solidFill>
                  <a:srgbClr val="000000"/>
                </a:solidFill>
              </a:rPr>
              <a:t>högre andel </a:t>
            </a:r>
            <a:r>
              <a:rPr lang="sv-SE" sz="2400" b="0" i="0" u="none" strike="noStrike" baseline="0" dirty="0">
                <a:solidFill>
                  <a:srgbClr val="000000"/>
                </a:solidFill>
              </a:rPr>
              <a:t>som börjar studera på högskolan. (</a:t>
            </a:r>
            <a:r>
              <a:rPr lang="sv-SE" sz="2400" dirty="0"/>
              <a:t>Universitets och högskolors arbete med att främja och bredda rekryteringen till högre utbildning Tematisk utvärdering, del 1)</a:t>
            </a:r>
          </a:p>
          <a:p>
            <a:endParaRPr lang="sv-SE" sz="2400" b="0" i="0" u="none" strike="noStrike" baseline="0" dirty="0">
              <a:solidFill>
                <a:srgbClr val="000000"/>
              </a:solidFill>
            </a:endParaRPr>
          </a:p>
          <a:p>
            <a:r>
              <a:rPr lang="sv-SE" sz="2400" dirty="0">
                <a:solidFill>
                  <a:srgbClr val="000000"/>
                </a:solidFill>
              </a:rPr>
              <a:t>Den kategori som fortfarande har en </a:t>
            </a:r>
            <a:r>
              <a:rPr lang="sv-SE" sz="2400" u="sng" dirty="0">
                <a:solidFill>
                  <a:srgbClr val="000000"/>
                </a:solidFill>
              </a:rPr>
              <a:t>låg andel </a:t>
            </a:r>
            <a:r>
              <a:rPr lang="sv-SE" sz="2400" dirty="0">
                <a:solidFill>
                  <a:srgbClr val="000000"/>
                </a:solidFill>
              </a:rPr>
              <a:t>som börjar studera på högskolan är de som </a:t>
            </a:r>
            <a:r>
              <a:rPr lang="sv-SE" sz="2400" u="sng" dirty="0">
                <a:solidFill>
                  <a:srgbClr val="000000"/>
                </a:solidFill>
              </a:rPr>
              <a:t>invandrat efter 7 års ålder</a:t>
            </a:r>
            <a:r>
              <a:rPr lang="sv-SE" sz="2400" dirty="0">
                <a:solidFill>
                  <a:srgbClr val="000000"/>
                </a:solidFill>
              </a:rPr>
              <a:t>. Den andelen har dessutom minskat och ligger nu på under 30 procent. </a:t>
            </a:r>
          </a:p>
          <a:p>
            <a:endParaRPr lang="sv-SE" sz="2400" dirty="0"/>
          </a:p>
          <a:p>
            <a:r>
              <a:rPr lang="sv-SE" sz="2400" dirty="0">
                <a:solidFill>
                  <a:srgbClr val="FF0000"/>
                </a:solidFill>
              </a:rPr>
              <a:t>Vilka tankar föder detta på Örebro universitet?</a:t>
            </a:r>
          </a:p>
          <a:p>
            <a:endParaRPr lang="sv-SE" sz="2400" dirty="0"/>
          </a:p>
        </p:txBody>
      </p:sp>
      <mc:AlternateContent xmlns:mc="http://schemas.openxmlformats.org/markup-compatibility/2006" xmlns:p14="http://schemas.microsoft.com/office/powerpoint/2010/main">
        <mc:Choice Requires="p14">
          <p:contentPart p14:bwMode="auto" r:id="rId2">
            <p14:nvContentPartPr>
              <p14:cNvPr id="2" name="Pennanteckning 1">
                <a:extLst>
                  <a:ext uri="{FF2B5EF4-FFF2-40B4-BE49-F238E27FC236}">
                    <a16:creationId xmlns:a16="http://schemas.microsoft.com/office/drawing/2014/main" id="{62766DAD-5AD5-B2CB-ED6B-DECC19BC0C5F}"/>
                  </a:ext>
                </a:extLst>
              </p14:cNvPr>
              <p14:cNvContentPartPr/>
              <p14:nvPr/>
            </p14:nvContentPartPr>
            <p14:xfrm>
              <a:off x="1422360" y="3346560"/>
              <a:ext cx="3283200" cy="95400"/>
            </p14:xfrm>
          </p:contentPart>
        </mc:Choice>
        <mc:Fallback xmlns="">
          <p:pic>
            <p:nvPicPr>
              <p:cNvPr id="2" name="Pennanteckning 1">
                <a:extLst>
                  <a:ext uri="{FF2B5EF4-FFF2-40B4-BE49-F238E27FC236}">
                    <a16:creationId xmlns:a16="http://schemas.microsoft.com/office/drawing/2014/main" id="{62766DAD-5AD5-B2CB-ED6B-DECC19BC0C5F}"/>
                  </a:ext>
                </a:extLst>
              </p:cNvPr>
              <p:cNvPicPr/>
              <p:nvPr/>
            </p:nvPicPr>
            <p:blipFill>
              <a:blip r:embed="rId3"/>
              <a:stretch>
                <a:fillRect/>
              </a:stretch>
            </p:blipFill>
            <p:spPr>
              <a:xfrm>
                <a:off x="1406520" y="3283200"/>
                <a:ext cx="33145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Pennanteckning 3">
                <a:extLst>
                  <a:ext uri="{FF2B5EF4-FFF2-40B4-BE49-F238E27FC236}">
                    <a16:creationId xmlns:a16="http://schemas.microsoft.com/office/drawing/2014/main" id="{64508088-FDC5-0715-68E6-FA529B34E57B}"/>
                  </a:ext>
                </a:extLst>
              </p14:cNvPr>
              <p14:cNvContentPartPr/>
              <p14:nvPr/>
            </p14:nvContentPartPr>
            <p14:xfrm>
              <a:off x="5327640" y="3409920"/>
              <a:ext cx="3791160" cy="12960"/>
            </p14:xfrm>
          </p:contentPart>
        </mc:Choice>
        <mc:Fallback xmlns="">
          <p:pic>
            <p:nvPicPr>
              <p:cNvPr id="4" name="Pennanteckning 3">
                <a:extLst>
                  <a:ext uri="{FF2B5EF4-FFF2-40B4-BE49-F238E27FC236}">
                    <a16:creationId xmlns:a16="http://schemas.microsoft.com/office/drawing/2014/main" id="{64508088-FDC5-0715-68E6-FA529B34E57B}"/>
                  </a:ext>
                </a:extLst>
              </p:cNvPr>
              <p:cNvPicPr/>
              <p:nvPr/>
            </p:nvPicPr>
            <p:blipFill>
              <a:blip r:embed="rId5"/>
              <a:stretch>
                <a:fillRect/>
              </a:stretch>
            </p:blipFill>
            <p:spPr>
              <a:xfrm>
                <a:off x="5311800" y="3346560"/>
                <a:ext cx="38224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Pennanteckning 4">
                <a:extLst>
                  <a:ext uri="{FF2B5EF4-FFF2-40B4-BE49-F238E27FC236}">
                    <a16:creationId xmlns:a16="http://schemas.microsoft.com/office/drawing/2014/main" id="{8A5F854D-8661-B331-6076-DD59D8FD52B2}"/>
                  </a:ext>
                </a:extLst>
              </p14:cNvPr>
              <p14:cNvContentPartPr/>
              <p14:nvPr/>
            </p14:nvContentPartPr>
            <p14:xfrm>
              <a:off x="857160" y="3778200"/>
              <a:ext cx="2197440" cy="57600"/>
            </p14:xfrm>
          </p:contentPart>
        </mc:Choice>
        <mc:Fallback xmlns="">
          <p:pic>
            <p:nvPicPr>
              <p:cNvPr id="5" name="Pennanteckning 4">
                <a:extLst>
                  <a:ext uri="{FF2B5EF4-FFF2-40B4-BE49-F238E27FC236}">
                    <a16:creationId xmlns:a16="http://schemas.microsoft.com/office/drawing/2014/main" id="{8A5F854D-8661-B331-6076-DD59D8FD52B2}"/>
                  </a:ext>
                </a:extLst>
              </p:cNvPr>
              <p:cNvPicPr/>
              <p:nvPr/>
            </p:nvPicPr>
            <p:blipFill>
              <a:blip r:embed="rId7"/>
              <a:stretch>
                <a:fillRect/>
              </a:stretch>
            </p:blipFill>
            <p:spPr>
              <a:xfrm>
                <a:off x="841320" y="3714840"/>
                <a:ext cx="22287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Pennanteckning 5">
                <a:extLst>
                  <a:ext uri="{FF2B5EF4-FFF2-40B4-BE49-F238E27FC236}">
                    <a16:creationId xmlns:a16="http://schemas.microsoft.com/office/drawing/2014/main" id="{00A8A288-7A79-25A1-2F61-55C7A0156897}"/>
                  </a:ext>
                </a:extLst>
              </p14:cNvPr>
              <p14:cNvContentPartPr/>
              <p14:nvPr/>
            </p14:nvContentPartPr>
            <p14:xfrm>
              <a:off x="4152960" y="4394160"/>
              <a:ext cx="2603880" cy="209880"/>
            </p14:xfrm>
          </p:contentPart>
        </mc:Choice>
        <mc:Fallback xmlns="">
          <p:pic>
            <p:nvPicPr>
              <p:cNvPr id="6" name="Pennanteckning 5">
                <a:extLst>
                  <a:ext uri="{FF2B5EF4-FFF2-40B4-BE49-F238E27FC236}">
                    <a16:creationId xmlns:a16="http://schemas.microsoft.com/office/drawing/2014/main" id="{00A8A288-7A79-25A1-2F61-55C7A0156897}"/>
                  </a:ext>
                </a:extLst>
              </p:cNvPr>
              <p:cNvPicPr/>
              <p:nvPr/>
            </p:nvPicPr>
            <p:blipFill>
              <a:blip r:embed="rId9"/>
              <a:stretch>
                <a:fillRect/>
              </a:stretch>
            </p:blipFill>
            <p:spPr>
              <a:xfrm>
                <a:off x="4137120" y="4330800"/>
                <a:ext cx="2635200" cy="336600"/>
              </a:xfrm>
              <a:prstGeom prst="rect">
                <a:avLst/>
              </a:prstGeom>
            </p:spPr>
          </p:pic>
        </mc:Fallback>
      </mc:AlternateContent>
      <p:sp>
        <p:nvSpPr>
          <p:cNvPr id="7" name="Platshållare för bildnummer 6">
            <a:extLst>
              <a:ext uri="{FF2B5EF4-FFF2-40B4-BE49-F238E27FC236}">
                <a16:creationId xmlns:a16="http://schemas.microsoft.com/office/drawing/2014/main" id="{602151AB-94EE-736A-84C7-7E0901C2A1D0}"/>
              </a:ext>
            </a:extLst>
          </p:cNvPr>
          <p:cNvSpPr>
            <a:spLocks noGrp="1"/>
          </p:cNvSpPr>
          <p:nvPr>
            <p:ph type="sldNum" sz="quarter" idx="12"/>
          </p:nvPr>
        </p:nvSpPr>
        <p:spPr/>
        <p:txBody>
          <a:bodyPr/>
          <a:lstStyle/>
          <a:p>
            <a:fld id="{D6E25E50-B20B-4B2B-AD59-ACBF9386AB86}" type="slidenum">
              <a:rPr lang="sv-SE" smtClean="0"/>
              <a:t>12</a:t>
            </a:fld>
            <a:endParaRPr lang="sv-SE"/>
          </a:p>
        </p:txBody>
      </p:sp>
    </p:spTree>
    <p:extLst>
      <p:ext uri="{BB962C8B-B14F-4D97-AF65-F5344CB8AC3E}">
        <p14:creationId xmlns:p14="http://schemas.microsoft.com/office/powerpoint/2010/main" val="3560214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7A27FC22-7C7F-3F01-3D23-D24CE5DD2C61}"/>
              </a:ext>
            </a:extLst>
          </p:cNvPr>
          <p:cNvSpPr txBox="1"/>
          <p:nvPr/>
        </p:nvSpPr>
        <p:spPr>
          <a:xfrm>
            <a:off x="342900" y="210026"/>
            <a:ext cx="11620500" cy="7755969"/>
          </a:xfrm>
          <a:prstGeom prst="rect">
            <a:avLst/>
          </a:prstGeom>
          <a:noFill/>
          <a:ln>
            <a:solidFill>
              <a:srgbClr val="FF0000"/>
            </a:solidFill>
          </a:ln>
        </p:spPr>
        <p:txBody>
          <a:bodyPr wrap="square">
            <a:spAutoFit/>
          </a:bodyPr>
          <a:lstStyle/>
          <a:p>
            <a:r>
              <a:rPr lang="sv-SE" sz="2400" b="0" i="1" u="none" strike="noStrike" baseline="0" dirty="0">
                <a:solidFill>
                  <a:srgbClr val="000000"/>
                </a:solidFill>
              </a:rPr>
              <a:t>Övergången till högskolestudier är högst bland de som har en förälder med forskarutbildning (83 procent) och lägst bland de vars högst utbildade förälder har förgymnasial utbildning (23 procent). </a:t>
            </a:r>
            <a:r>
              <a:rPr lang="sv-SE" sz="2400" b="0" i="0" u="none" strike="noStrike" baseline="0" dirty="0">
                <a:solidFill>
                  <a:srgbClr val="000000"/>
                </a:solidFill>
              </a:rPr>
              <a:t>(</a:t>
            </a:r>
            <a:r>
              <a:rPr lang="sv-SE" sz="2400" b="0" i="0" u="none" strike="noStrike" baseline="0" dirty="0" err="1">
                <a:solidFill>
                  <a:srgbClr val="000000"/>
                </a:solidFill>
              </a:rPr>
              <a:t>aa</a:t>
            </a:r>
            <a:r>
              <a:rPr lang="sv-SE" sz="2400" b="0" i="0" u="none" strike="noStrike" baseline="0" dirty="0">
                <a:solidFill>
                  <a:srgbClr val="000000"/>
                </a:solidFill>
              </a:rPr>
              <a:t> + se även kapitel 12 i </a:t>
            </a:r>
            <a:r>
              <a:rPr lang="sv-SE" sz="2400" b="0" i="1" u="none" strike="noStrike" baseline="0" dirty="0">
                <a:solidFill>
                  <a:srgbClr val="000000"/>
                </a:solidFill>
              </a:rPr>
              <a:t>Inkluderande </a:t>
            </a:r>
            <a:r>
              <a:rPr lang="sv-SE" sz="2400" i="1" dirty="0">
                <a:solidFill>
                  <a:srgbClr val="000000"/>
                </a:solidFill>
              </a:rPr>
              <a:t>Högre utbildning </a:t>
            </a:r>
            <a:r>
              <a:rPr lang="sv-SE" sz="2400" b="0" i="0" u="none" strike="noStrike" baseline="0" dirty="0">
                <a:solidFill>
                  <a:srgbClr val="000000"/>
                </a:solidFill>
              </a:rPr>
              <a:t>av Lasse Lindhagen och Teresa </a:t>
            </a:r>
            <a:r>
              <a:rPr lang="sv-SE" sz="2400" dirty="0"/>
              <a:t>Tomašević</a:t>
            </a:r>
            <a:r>
              <a:rPr lang="sv-SE" sz="2400" b="0" i="0" u="none" strike="noStrike" baseline="0" dirty="0">
                <a:solidFill>
                  <a:srgbClr val="000000"/>
                </a:solidFill>
              </a:rPr>
              <a:t>).</a:t>
            </a:r>
          </a:p>
          <a:p>
            <a:pPr algn="l"/>
            <a:endParaRPr lang="sv-SE" sz="2400" dirty="0">
              <a:solidFill>
                <a:srgbClr val="000000"/>
              </a:solidFill>
            </a:endParaRPr>
          </a:p>
          <a:p>
            <a:pPr algn="l"/>
            <a:r>
              <a:rPr lang="sv-SE" sz="2400" b="0" i="0" u="none" strike="noStrike" baseline="0" dirty="0">
                <a:solidFill>
                  <a:srgbClr val="000000"/>
                </a:solidFill>
              </a:rPr>
              <a:t>I kapitel 3 </a:t>
            </a:r>
            <a:r>
              <a:rPr lang="sv-SE" sz="2400" b="0" i="1" u="none" strike="noStrike" baseline="0" dirty="0">
                <a:solidFill>
                  <a:srgbClr val="000000"/>
                </a:solidFill>
              </a:rPr>
              <a:t>Breddat deltagande och forskningsanknytning </a:t>
            </a:r>
            <a:r>
              <a:rPr lang="sv-SE" sz="2400" b="0" i="0" u="none" strike="noStrike" baseline="0" dirty="0">
                <a:solidFill>
                  <a:srgbClr val="000000"/>
                </a:solidFill>
              </a:rPr>
              <a:t>hävdar författaren Petri Gudmundsson att det är centralt att universitetslärare får studenter att reflektera över den egna förmågan och möjligheter att själv </a:t>
            </a:r>
            <a:r>
              <a:rPr lang="sv-SE" sz="2400" b="0" i="0" u="sng" strike="noStrike" baseline="0" dirty="0">
                <a:solidFill>
                  <a:srgbClr val="000000"/>
                </a:solidFill>
              </a:rPr>
              <a:t>delta i forskning </a:t>
            </a:r>
            <a:r>
              <a:rPr lang="sv-SE" sz="2400" b="0" i="0" u="none" strike="noStrike" baseline="0" dirty="0">
                <a:solidFill>
                  <a:srgbClr val="000000"/>
                </a:solidFill>
              </a:rPr>
              <a:t>för att på så sätt stimulera breddat deltagande i forskning. I kapitlet presenteras ett par konkreta förslag, tex: a) </a:t>
            </a:r>
            <a:r>
              <a:rPr lang="sv-SE" sz="2400" b="0" i="0" u="sng" strike="noStrike" baseline="0" dirty="0">
                <a:solidFill>
                  <a:srgbClr val="000000"/>
                </a:solidFill>
              </a:rPr>
              <a:t>seminariet</a:t>
            </a:r>
            <a:r>
              <a:rPr lang="sv-SE" sz="2400" b="0" i="0" u="none" strike="noStrike" baseline="0" dirty="0">
                <a:solidFill>
                  <a:srgbClr val="000000"/>
                </a:solidFill>
              </a:rPr>
              <a:t> med disputation som förebild, b) studenter som ingår i ett </a:t>
            </a:r>
            <a:r>
              <a:rPr lang="sv-SE" sz="2400" b="0" i="0" u="sng" strike="noStrike" baseline="0" dirty="0">
                <a:solidFill>
                  <a:srgbClr val="000000"/>
                </a:solidFill>
              </a:rPr>
              <a:t>autentiskt forskarteam </a:t>
            </a:r>
            <a:r>
              <a:rPr lang="sv-SE" sz="2400" b="0" i="0" u="none" strike="noStrike" baseline="0" dirty="0">
                <a:solidFill>
                  <a:srgbClr val="000000"/>
                </a:solidFill>
              </a:rPr>
              <a:t>och c) studenter som deltar via </a:t>
            </a:r>
            <a:r>
              <a:rPr lang="sv-SE" sz="2400" b="0" i="0" u="sng" strike="noStrike" baseline="0" dirty="0">
                <a:solidFill>
                  <a:srgbClr val="000000"/>
                </a:solidFill>
              </a:rPr>
              <a:t>referensgrupper</a:t>
            </a:r>
            <a:r>
              <a:rPr lang="sv-SE" sz="2400" b="0" i="0" u="none" strike="noStrike" baseline="0" dirty="0">
                <a:solidFill>
                  <a:srgbClr val="000000"/>
                </a:solidFill>
              </a:rPr>
              <a:t>.</a:t>
            </a:r>
          </a:p>
          <a:p>
            <a:pPr algn="l"/>
            <a:endParaRPr lang="sv-SE" sz="2400" dirty="0">
              <a:solidFill>
                <a:srgbClr val="000000"/>
              </a:solidFill>
            </a:endParaRPr>
          </a:p>
          <a:p>
            <a:pPr algn="l"/>
            <a:r>
              <a:rPr lang="sv-SE" sz="2400" b="0" i="0" u="none" strike="noStrike" baseline="0" dirty="0">
                <a:solidFill>
                  <a:srgbClr val="000000"/>
                </a:solidFill>
              </a:rPr>
              <a:t>Gudmundsson hävdar att ökad digitalisering ställer ökade krav på studenters och allmänhetens förmåga att bedöma vilken information som går att lita på och vem avgör det? Jfr Åsa Wikfors</a:t>
            </a:r>
            <a:r>
              <a:rPr lang="sv-SE" sz="2400" dirty="0">
                <a:solidFill>
                  <a:srgbClr val="000000"/>
                </a:solidFill>
              </a:rPr>
              <a:t>s professor i teoretisk filosofi: </a:t>
            </a:r>
            <a:r>
              <a:rPr lang="sv-SE" sz="2400" b="0" i="0" u="sng" strike="noStrike" baseline="0" dirty="0">
                <a:solidFill>
                  <a:srgbClr val="000000"/>
                </a:solidFill>
              </a:rPr>
              <a:t>fejkade nyheter</a:t>
            </a:r>
            <a:r>
              <a:rPr lang="sv-SE" sz="2400" b="0" i="0" u="none" strike="noStrike" baseline="0" dirty="0">
                <a:solidFill>
                  <a:srgbClr val="000000"/>
                </a:solidFill>
              </a:rPr>
              <a:t>/konspirationsteorier/ökat vetenskapsmotstånd/desinformation/ splittring/underminera tilltron till kunskapsinstitutioner, post-sanning/alternativ fakta osv. </a:t>
            </a:r>
            <a:r>
              <a:rPr lang="sv-SE" sz="2400" dirty="0">
                <a:solidFill>
                  <a:srgbClr val="FF0000"/>
                </a:solidFill>
              </a:rPr>
              <a:t>H</a:t>
            </a:r>
            <a:r>
              <a:rPr lang="sv-SE" sz="2400" b="0" i="0" u="none" strike="noStrike" baseline="0" dirty="0">
                <a:solidFill>
                  <a:srgbClr val="FF0000"/>
                </a:solidFill>
              </a:rPr>
              <a:t>ur kan högre utbildning locka till forskning och stimulera det kritiska tänkandet? </a:t>
            </a:r>
            <a:endParaRPr lang="sv-SE" sz="2400" b="0" i="0" u="none" strike="noStrike" baseline="0" dirty="0">
              <a:solidFill>
                <a:srgbClr val="000000"/>
              </a:solidFill>
            </a:endParaRPr>
          </a:p>
          <a:p>
            <a:pPr algn="l"/>
            <a:endParaRPr lang="sv-SE" sz="2400" b="0" i="0" u="none" strike="noStrike" baseline="0" dirty="0">
              <a:solidFill>
                <a:srgbClr val="000000"/>
              </a:solidFill>
              <a:latin typeface="Arial" panose="020B0604020202020204" pitchFamily="34" charset="0"/>
            </a:endParaRPr>
          </a:p>
          <a:p>
            <a:pPr algn="l"/>
            <a:endParaRPr lang="sv-SE" sz="1800" b="0" i="0" u="none" strike="noStrike" baseline="0" dirty="0">
              <a:solidFill>
                <a:srgbClr val="000000"/>
              </a:solidFill>
              <a:latin typeface="Arial" panose="020B0604020202020204" pitchFamily="34" charset="0"/>
            </a:endParaRPr>
          </a:p>
          <a:p>
            <a:endParaRPr lang="sv-SE" sz="2400" dirty="0">
              <a:solidFill>
                <a:srgbClr val="000000"/>
              </a:solidFill>
            </a:endParaRPr>
          </a:p>
        </p:txBody>
      </p:sp>
      <mc:AlternateContent xmlns:mc="http://schemas.openxmlformats.org/markup-compatibility/2006" xmlns:p14="http://schemas.microsoft.com/office/powerpoint/2010/main">
        <mc:Choice Requires="p14">
          <p:contentPart p14:bwMode="auto" r:id="rId2">
            <p14:nvContentPartPr>
              <p14:cNvPr id="2" name="Pennanteckning 1">
                <a:extLst>
                  <a:ext uri="{FF2B5EF4-FFF2-40B4-BE49-F238E27FC236}">
                    <a16:creationId xmlns:a16="http://schemas.microsoft.com/office/drawing/2014/main" id="{002E6F07-81C8-08DC-8A9A-6D1B1DE2100D}"/>
                  </a:ext>
                </a:extLst>
              </p14:cNvPr>
              <p14:cNvContentPartPr/>
              <p14:nvPr/>
            </p14:nvContentPartPr>
            <p14:xfrm>
              <a:off x="9671040" y="330120"/>
              <a:ext cx="2159280" cy="171720"/>
            </p14:xfrm>
          </p:contentPart>
        </mc:Choice>
        <mc:Fallback xmlns="">
          <p:pic>
            <p:nvPicPr>
              <p:cNvPr id="2" name="Pennanteckning 1">
                <a:extLst>
                  <a:ext uri="{FF2B5EF4-FFF2-40B4-BE49-F238E27FC236}">
                    <a16:creationId xmlns:a16="http://schemas.microsoft.com/office/drawing/2014/main" id="{002E6F07-81C8-08DC-8A9A-6D1B1DE2100D}"/>
                  </a:ext>
                </a:extLst>
              </p:cNvPr>
              <p:cNvPicPr/>
              <p:nvPr/>
            </p:nvPicPr>
            <p:blipFill>
              <a:blip r:embed="rId3"/>
              <a:stretch>
                <a:fillRect/>
              </a:stretch>
            </p:blipFill>
            <p:spPr>
              <a:xfrm>
                <a:off x="9655200" y="266760"/>
                <a:ext cx="219060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Pennanteckning 3">
                <a:extLst>
                  <a:ext uri="{FF2B5EF4-FFF2-40B4-BE49-F238E27FC236}">
                    <a16:creationId xmlns:a16="http://schemas.microsoft.com/office/drawing/2014/main" id="{1C4347F8-F320-851D-52BF-9AA1381E67B3}"/>
                  </a:ext>
                </a:extLst>
              </p14:cNvPr>
              <p14:cNvContentPartPr/>
              <p14:nvPr/>
            </p14:nvContentPartPr>
            <p14:xfrm>
              <a:off x="7975440" y="838080"/>
              <a:ext cx="3404160" cy="95760"/>
            </p14:xfrm>
          </p:contentPart>
        </mc:Choice>
        <mc:Fallback xmlns="">
          <p:pic>
            <p:nvPicPr>
              <p:cNvPr id="4" name="Pennanteckning 3">
                <a:extLst>
                  <a:ext uri="{FF2B5EF4-FFF2-40B4-BE49-F238E27FC236}">
                    <a16:creationId xmlns:a16="http://schemas.microsoft.com/office/drawing/2014/main" id="{1C4347F8-F320-851D-52BF-9AA1381E67B3}"/>
                  </a:ext>
                </a:extLst>
              </p:cNvPr>
              <p:cNvPicPr/>
              <p:nvPr/>
            </p:nvPicPr>
            <p:blipFill>
              <a:blip r:embed="rId5"/>
              <a:stretch>
                <a:fillRect/>
              </a:stretch>
            </p:blipFill>
            <p:spPr>
              <a:xfrm>
                <a:off x="7959600" y="774720"/>
                <a:ext cx="343548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Pennanteckning 4">
                <a:extLst>
                  <a:ext uri="{FF2B5EF4-FFF2-40B4-BE49-F238E27FC236}">
                    <a16:creationId xmlns:a16="http://schemas.microsoft.com/office/drawing/2014/main" id="{430DD3EB-F920-CCC9-B290-1014224369DE}"/>
                  </a:ext>
                </a:extLst>
              </p14:cNvPr>
              <p14:cNvContentPartPr/>
              <p14:nvPr/>
            </p14:nvContentPartPr>
            <p14:xfrm>
              <a:off x="5448240" y="2813040"/>
              <a:ext cx="1918080" cy="305280"/>
            </p14:xfrm>
          </p:contentPart>
        </mc:Choice>
        <mc:Fallback xmlns="">
          <p:pic>
            <p:nvPicPr>
              <p:cNvPr id="5" name="Pennanteckning 4">
                <a:extLst>
                  <a:ext uri="{FF2B5EF4-FFF2-40B4-BE49-F238E27FC236}">
                    <a16:creationId xmlns:a16="http://schemas.microsoft.com/office/drawing/2014/main" id="{430DD3EB-F920-CCC9-B290-1014224369DE}"/>
                  </a:ext>
                </a:extLst>
              </p:cNvPr>
              <p:cNvPicPr/>
              <p:nvPr/>
            </p:nvPicPr>
            <p:blipFill>
              <a:blip r:embed="rId7"/>
              <a:stretch>
                <a:fillRect/>
              </a:stretch>
            </p:blipFill>
            <p:spPr>
              <a:xfrm>
                <a:off x="5432400" y="2749680"/>
                <a:ext cx="194940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Pennanteckning 5">
                <a:extLst>
                  <a:ext uri="{FF2B5EF4-FFF2-40B4-BE49-F238E27FC236}">
                    <a16:creationId xmlns:a16="http://schemas.microsoft.com/office/drawing/2014/main" id="{E3445049-2CA9-DBA9-151C-6AD097B46256}"/>
                  </a:ext>
                </a:extLst>
              </p14:cNvPr>
              <p14:cNvContentPartPr/>
              <p14:nvPr/>
            </p14:nvContentPartPr>
            <p14:xfrm>
              <a:off x="9874080" y="3359160"/>
              <a:ext cx="1302120" cy="63720"/>
            </p14:xfrm>
          </p:contentPart>
        </mc:Choice>
        <mc:Fallback xmlns="">
          <p:pic>
            <p:nvPicPr>
              <p:cNvPr id="6" name="Pennanteckning 5">
                <a:extLst>
                  <a:ext uri="{FF2B5EF4-FFF2-40B4-BE49-F238E27FC236}">
                    <a16:creationId xmlns:a16="http://schemas.microsoft.com/office/drawing/2014/main" id="{E3445049-2CA9-DBA9-151C-6AD097B46256}"/>
                  </a:ext>
                </a:extLst>
              </p:cNvPr>
              <p:cNvPicPr/>
              <p:nvPr/>
            </p:nvPicPr>
            <p:blipFill>
              <a:blip r:embed="rId9"/>
              <a:stretch>
                <a:fillRect/>
              </a:stretch>
            </p:blipFill>
            <p:spPr>
              <a:xfrm>
                <a:off x="9858240" y="3295800"/>
                <a:ext cx="13334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Pennanteckning 6">
                <a:extLst>
                  <a:ext uri="{FF2B5EF4-FFF2-40B4-BE49-F238E27FC236}">
                    <a16:creationId xmlns:a16="http://schemas.microsoft.com/office/drawing/2014/main" id="{15A79223-3B7E-F29C-7503-18C0F7045D20}"/>
                  </a:ext>
                </a:extLst>
              </p14:cNvPr>
              <p14:cNvContentPartPr/>
              <p14:nvPr/>
            </p14:nvContentPartPr>
            <p14:xfrm>
              <a:off x="7054920" y="3720960"/>
              <a:ext cx="2775240" cy="127440"/>
            </p14:xfrm>
          </p:contentPart>
        </mc:Choice>
        <mc:Fallback xmlns="">
          <p:pic>
            <p:nvPicPr>
              <p:cNvPr id="7" name="Pennanteckning 6">
                <a:extLst>
                  <a:ext uri="{FF2B5EF4-FFF2-40B4-BE49-F238E27FC236}">
                    <a16:creationId xmlns:a16="http://schemas.microsoft.com/office/drawing/2014/main" id="{15A79223-3B7E-F29C-7503-18C0F7045D20}"/>
                  </a:ext>
                </a:extLst>
              </p:cNvPr>
              <p:cNvPicPr/>
              <p:nvPr/>
            </p:nvPicPr>
            <p:blipFill>
              <a:blip r:embed="rId11"/>
              <a:stretch>
                <a:fillRect/>
              </a:stretch>
            </p:blipFill>
            <p:spPr>
              <a:xfrm>
                <a:off x="7039080" y="3657600"/>
                <a:ext cx="280656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Pennanteckning 7">
                <a:extLst>
                  <a:ext uri="{FF2B5EF4-FFF2-40B4-BE49-F238E27FC236}">
                    <a16:creationId xmlns:a16="http://schemas.microsoft.com/office/drawing/2014/main" id="{08FA08C9-46B4-28ED-6111-82AACF7725EE}"/>
                  </a:ext>
                </a:extLst>
              </p14:cNvPr>
              <p14:cNvContentPartPr/>
              <p14:nvPr/>
            </p14:nvContentPartPr>
            <p14:xfrm>
              <a:off x="3543120" y="4057560"/>
              <a:ext cx="2000880" cy="127440"/>
            </p14:xfrm>
          </p:contentPart>
        </mc:Choice>
        <mc:Fallback xmlns="">
          <p:pic>
            <p:nvPicPr>
              <p:cNvPr id="8" name="Pennanteckning 7">
                <a:extLst>
                  <a:ext uri="{FF2B5EF4-FFF2-40B4-BE49-F238E27FC236}">
                    <a16:creationId xmlns:a16="http://schemas.microsoft.com/office/drawing/2014/main" id="{08FA08C9-46B4-28ED-6111-82AACF7725EE}"/>
                  </a:ext>
                </a:extLst>
              </p:cNvPr>
              <p:cNvPicPr/>
              <p:nvPr/>
            </p:nvPicPr>
            <p:blipFill>
              <a:blip r:embed="rId13"/>
              <a:stretch>
                <a:fillRect/>
              </a:stretch>
            </p:blipFill>
            <p:spPr>
              <a:xfrm>
                <a:off x="3527280" y="3994200"/>
                <a:ext cx="203220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Pennanteckning 8">
                <a:extLst>
                  <a:ext uri="{FF2B5EF4-FFF2-40B4-BE49-F238E27FC236}">
                    <a16:creationId xmlns:a16="http://schemas.microsoft.com/office/drawing/2014/main" id="{8F43ED89-5C7B-01B1-9506-8785B9C5784A}"/>
                  </a:ext>
                </a:extLst>
              </p14:cNvPr>
              <p14:cNvContentPartPr/>
              <p14:nvPr/>
            </p14:nvContentPartPr>
            <p14:xfrm>
              <a:off x="6889680" y="5587920"/>
              <a:ext cx="360" cy="360"/>
            </p14:xfrm>
          </p:contentPart>
        </mc:Choice>
        <mc:Fallback xmlns="">
          <p:pic>
            <p:nvPicPr>
              <p:cNvPr id="9" name="Pennanteckning 8">
                <a:extLst>
                  <a:ext uri="{FF2B5EF4-FFF2-40B4-BE49-F238E27FC236}">
                    <a16:creationId xmlns:a16="http://schemas.microsoft.com/office/drawing/2014/main" id="{8F43ED89-5C7B-01B1-9506-8785B9C5784A}"/>
                  </a:ext>
                </a:extLst>
              </p:cNvPr>
              <p:cNvPicPr/>
              <p:nvPr/>
            </p:nvPicPr>
            <p:blipFill>
              <a:blip r:embed="rId15"/>
              <a:stretch>
                <a:fillRect/>
              </a:stretch>
            </p:blipFill>
            <p:spPr>
              <a:xfrm>
                <a:off x="6873840" y="5524560"/>
                <a:ext cx="31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Pennanteckning 9">
                <a:extLst>
                  <a:ext uri="{FF2B5EF4-FFF2-40B4-BE49-F238E27FC236}">
                    <a16:creationId xmlns:a16="http://schemas.microsoft.com/office/drawing/2014/main" id="{A83212B4-11E1-0A65-3473-4682ABC357AE}"/>
                  </a:ext>
                </a:extLst>
              </p14:cNvPr>
              <p14:cNvContentPartPr/>
              <p14:nvPr/>
            </p14:nvContentPartPr>
            <p14:xfrm>
              <a:off x="3911760" y="6622920"/>
              <a:ext cx="2171880" cy="127440"/>
            </p14:xfrm>
          </p:contentPart>
        </mc:Choice>
        <mc:Fallback xmlns="">
          <p:pic>
            <p:nvPicPr>
              <p:cNvPr id="10" name="Pennanteckning 9">
                <a:extLst>
                  <a:ext uri="{FF2B5EF4-FFF2-40B4-BE49-F238E27FC236}">
                    <a16:creationId xmlns:a16="http://schemas.microsoft.com/office/drawing/2014/main" id="{A83212B4-11E1-0A65-3473-4682ABC357AE}"/>
                  </a:ext>
                </a:extLst>
              </p:cNvPr>
              <p:cNvPicPr/>
              <p:nvPr/>
            </p:nvPicPr>
            <p:blipFill>
              <a:blip r:embed="rId17"/>
              <a:stretch>
                <a:fillRect/>
              </a:stretch>
            </p:blipFill>
            <p:spPr>
              <a:xfrm>
                <a:off x="3895920" y="6559560"/>
                <a:ext cx="220320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Pennanteckning 10">
                <a:extLst>
                  <a:ext uri="{FF2B5EF4-FFF2-40B4-BE49-F238E27FC236}">
                    <a16:creationId xmlns:a16="http://schemas.microsoft.com/office/drawing/2014/main" id="{B01E4483-B298-EBC9-6721-274EC82D27F6}"/>
                  </a:ext>
                </a:extLst>
              </p14:cNvPr>
              <p14:cNvContentPartPr/>
              <p14:nvPr/>
            </p14:nvContentPartPr>
            <p14:xfrm>
              <a:off x="5987880" y="5518080"/>
              <a:ext cx="1823040" cy="45000"/>
            </p14:xfrm>
          </p:contentPart>
        </mc:Choice>
        <mc:Fallback xmlns="">
          <p:pic>
            <p:nvPicPr>
              <p:cNvPr id="11" name="Pennanteckning 10">
                <a:extLst>
                  <a:ext uri="{FF2B5EF4-FFF2-40B4-BE49-F238E27FC236}">
                    <a16:creationId xmlns:a16="http://schemas.microsoft.com/office/drawing/2014/main" id="{B01E4483-B298-EBC9-6721-274EC82D27F6}"/>
                  </a:ext>
                </a:extLst>
              </p:cNvPr>
              <p:cNvPicPr/>
              <p:nvPr/>
            </p:nvPicPr>
            <p:blipFill>
              <a:blip r:embed="rId19"/>
              <a:stretch>
                <a:fillRect/>
              </a:stretch>
            </p:blipFill>
            <p:spPr>
              <a:xfrm>
                <a:off x="5972040" y="5454720"/>
                <a:ext cx="18543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Pennanteckning 11">
                <a:extLst>
                  <a:ext uri="{FF2B5EF4-FFF2-40B4-BE49-F238E27FC236}">
                    <a16:creationId xmlns:a16="http://schemas.microsoft.com/office/drawing/2014/main" id="{2B7468C8-09BE-389F-4864-0307B5EC599D}"/>
                  </a:ext>
                </a:extLst>
              </p14:cNvPr>
              <p14:cNvContentPartPr/>
              <p14:nvPr/>
            </p14:nvContentPartPr>
            <p14:xfrm>
              <a:off x="7988400" y="5543640"/>
              <a:ext cx="2610000" cy="38520"/>
            </p14:xfrm>
          </p:contentPart>
        </mc:Choice>
        <mc:Fallback xmlns="">
          <p:pic>
            <p:nvPicPr>
              <p:cNvPr id="12" name="Pennanteckning 11">
                <a:extLst>
                  <a:ext uri="{FF2B5EF4-FFF2-40B4-BE49-F238E27FC236}">
                    <a16:creationId xmlns:a16="http://schemas.microsoft.com/office/drawing/2014/main" id="{2B7468C8-09BE-389F-4864-0307B5EC599D}"/>
                  </a:ext>
                </a:extLst>
              </p:cNvPr>
              <p:cNvPicPr/>
              <p:nvPr/>
            </p:nvPicPr>
            <p:blipFill>
              <a:blip r:embed="rId21"/>
              <a:stretch>
                <a:fillRect/>
              </a:stretch>
            </p:blipFill>
            <p:spPr>
              <a:xfrm>
                <a:off x="7972560" y="5480280"/>
                <a:ext cx="26413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Pennanteckning 12">
                <a:extLst>
                  <a:ext uri="{FF2B5EF4-FFF2-40B4-BE49-F238E27FC236}">
                    <a16:creationId xmlns:a16="http://schemas.microsoft.com/office/drawing/2014/main" id="{3BBCCAEF-670D-9EAE-F653-CBE5B014B671}"/>
                  </a:ext>
                </a:extLst>
              </p14:cNvPr>
              <p14:cNvContentPartPr/>
              <p14:nvPr/>
            </p14:nvContentPartPr>
            <p14:xfrm>
              <a:off x="501480" y="5899320"/>
              <a:ext cx="2534040" cy="165240"/>
            </p14:xfrm>
          </p:contentPart>
        </mc:Choice>
        <mc:Fallback xmlns="">
          <p:pic>
            <p:nvPicPr>
              <p:cNvPr id="13" name="Pennanteckning 12">
                <a:extLst>
                  <a:ext uri="{FF2B5EF4-FFF2-40B4-BE49-F238E27FC236}">
                    <a16:creationId xmlns:a16="http://schemas.microsoft.com/office/drawing/2014/main" id="{3BBCCAEF-670D-9EAE-F653-CBE5B014B671}"/>
                  </a:ext>
                </a:extLst>
              </p:cNvPr>
              <p:cNvPicPr/>
              <p:nvPr/>
            </p:nvPicPr>
            <p:blipFill>
              <a:blip r:embed="rId23"/>
              <a:stretch>
                <a:fillRect/>
              </a:stretch>
            </p:blipFill>
            <p:spPr>
              <a:xfrm>
                <a:off x="485640" y="5835960"/>
                <a:ext cx="256536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Pennanteckning 13">
                <a:extLst>
                  <a:ext uri="{FF2B5EF4-FFF2-40B4-BE49-F238E27FC236}">
                    <a16:creationId xmlns:a16="http://schemas.microsoft.com/office/drawing/2014/main" id="{09AEFB6F-3E0D-A43B-1CCE-F750B701F5AD}"/>
                  </a:ext>
                </a:extLst>
              </p14:cNvPr>
              <p14:cNvContentPartPr/>
              <p14:nvPr/>
            </p14:nvContentPartPr>
            <p14:xfrm>
              <a:off x="3156120" y="5924520"/>
              <a:ext cx="1841760" cy="38520"/>
            </p14:xfrm>
          </p:contentPart>
        </mc:Choice>
        <mc:Fallback xmlns="">
          <p:pic>
            <p:nvPicPr>
              <p:cNvPr id="14" name="Pennanteckning 13">
                <a:extLst>
                  <a:ext uri="{FF2B5EF4-FFF2-40B4-BE49-F238E27FC236}">
                    <a16:creationId xmlns:a16="http://schemas.microsoft.com/office/drawing/2014/main" id="{09AEFB6F-3E0D-A43B-1CCE-F750B701F5AD}"/>
                  </a:ext>
                </a:extLst>
              </p:cNvPr>
              <p:cNvPicPr/>
              <p:nvPr/>
            </p:nvPicPr>
            <p:blipFill>
              <a:blip r:embed="rId25"/>
              <a:stretch>
                <a:fillRect/>
              </a:stretch>
            </p:blipFill>
            <p:spPr>
              <a:xfrm>
                <a:off x="3140280" y="5861160"/>
                <a:ext cx="18730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 name="Pennanteckning 14">
                <a:extLst>
                  <a:ext uri="{FF2B5EF4-FFF2-40B4-BE49-F238E27FC236}">
                    <a16:creationId xmlns:a16="http://schemas.microsoft.com/office/drawing/2014/main" id="{D4D10010-34E0-EA6B-4FCC-CE65720B1372}"/>
                  </a:ext>
                </a:extLst>
              </p14:cNvPr>
              <p14:cNvContentPartPr/>
              <p14:nvPr/>
            </p14:nvContentPartPr>
            <p14:xfrm>
              <a:off x="5226120" y="5969160"/>
              <a:ext cx="3740400" cy="70200"/>
            </p14:xfrm>
          </p:contentPart>
        </mc:Choice>
        <mc:Fallback xmlns="">
          <p:pic>
            <p:nvPicPr>
              <p:cNvPr id="15" name="Pennanteckning 14">
                <a:extLst>
                  <a:ext uri="{FF2B5EF4-FFF2-40B4-BE49-F238E27FC236}">
                    <a16:creationId xmlns:a16="http://schemas.microsoft.com/office/drawing/2014/main" id="{D4D10010-34E0-EA6B-4FCC-CE65720B1372}"/>
                  </a:ext>
                </a:extLst>
              </p:cNvPr>
              <p:cNvPicPr/>
              <p:nvPr/>
            </p:nvPicPr>
            <p:blipFill>
              <a:blip r:embed="rId27"/>
              <a:stretch>
                <a:fillRect/>
              </a:stretch>
            </p:blipFill>
            <p:spPr>
              <a:xfrm>
                <a:off x="5210280" y="5905800"/>
                <a:ext cx="37717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 name="Pennanteckning 15">
                <a:extLst>
                  <a:ext uri="{FF2B5EF4-FFF2-40B4-BE49-F238E27FC236}">
                    <a16:creationId xmlns:a16="http://schemas.microsoft.com/office/drawing/2014/main" id="{2B5940C1-1619-497B-EDA5-64F5BCB6BD05}"/>
                  </a:ext>
                </a:extLst>
              </p14:cNvPr>
              <p14:cNvContentPartPr/>
              <p14:nvPr/>
            </p14:nvContentPartPr>
            <p14:xfrm>
              <a:off x="3263760" y="6311880"/>
              <a:ext cx="1613520" cy="12960"/>
            </p14:xfrm>
          </p:contentPart>
        </mc:Choice>
        <mc:Fallback xmlns="">
          <p:pic>
            <p:nvPicPr>
              <p:cNvPr id="16" name="Pennanteckning 15">
                <a:extLst>
                  <a:ext uri="{FF2B5EF4-FFF2-40B4-BE49-F238E27FC236}">
                    <a16:creationId xmlns:a16="http://schemas.microsoft.com/office/drawing/2014/main" id="{2B5940C1-1619-497B-EDA5-64F5BCB6BD05}"/>
                  </a:ext>
                </a:extLst>
              </p:cNvPr>
              <p:cNvPicPr/>
              <p:nvPr/>
            </p:nvPicPr>
            <p:blipFill>
              <a:blip r:embed="rId29"/>
              <a:stretch>
                <a:fillRect/>
              </a:stretch>
            </p:blipFill>
            <p:spPr>
              <a:xfrm>
                <a:off x="3247920" y="6248520"/>
                <a:ext cx="16448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7" name="Pennanteckning 16">
                <a:extLst>
                  <a:ext uri="{FF2B5EF4-FFF2-40B4-BE49-F238E27FC236}">
                    <a16:creationId xmlns:a16="http://schemas.microsoft.com/office/drawing/2014/main" id="{C43AC856-C490-A804-B5A1-7E9DE46980A5}"/>
                  </a:ext>
                </a:extLst>
              </p14:cNvPr>
              <p14:cNvContentPartPr/>
              <p14:nvPr/>
            </p14:nvContentPartPr>
            <p14:xfrm>
              <a:off x="4946760" y="6280200"/>
              <a:ext cx="1200240" cy="32040"/>
            </p14:xfrm>
          </p:contentPart>
        </mc:Choice>
        <mc:Fallback xmlns="">
          <p:pic>
            <p:nvPicPr>
              <p:cNvPr id="17" name="Pennanteckning 16">
                <a:extLst>
                  <a:ext uri="{FF2B5EF4-FFF2-40B4-BE49-F238E27FC236}">
                    <a16:creationId xmlns:a16="http://schemas.microsoft.com/office/drawing/2014/main" id="{C43AC856-C490-A804-B5A1-7E9DE46980A5}"/>
                  </a:ext>
                </a:extLst>
              </p:cNvPr>
              <p:cNvPicPr/>
              <p:nvPr/>
            </p:nvPicPr>
            <p:blipFill>
              <a:blip r:embed="rId31"/>
              <a:stretch>
                <a:fillRect/>
              </a:stretch>
            </p:blipFill>
            <p:spPr>
              <a:xfrm>
                <a:off x="4930920" y="6216840"/>
                <a:ext cx="12315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8" name="Pennanteckning 17">
                <a:extLst>
                  <a:ext uri="{FF2B5EF4-FFF2-40B4-BE49-F238E27FC236}">
                    <a16:creationId xmlns:a16="http://schemas.microsoft.com/office/drawing/2014/main" id="{1CBBE758-2D42-3C7E-278C-BBE7E25567B7}"/>
                  </a:ext>
                </a:extLst>
              </p14:cNvPr>
              <p14:cNvContentPartPr/>
              <p14:nvPr/>
            </p14:nvContentPartPr>
            <p14:xfrm>
              <a:off x="8515440" y="5143680"/>
              <a:ext cx="771840" cy="177840"/>
            </p14:xfrm>
          </p:contentPart>
        </mc:Choice>
        <mc:Fallback xmlns="">
          <p:pic>
            <p:nvPicPr>
              <p:cNvPr id="18" name="Pennanteckning 17">
                <a:extLst>
                  <a:ext uri="{FF2B5EF4-FFF2-40B4-BE49-F238E27FC236}">
                    <a16:creationId xmlns:a16="http://schemas.microsoft.com/office/drawing/2014/main" id="{1CBBE758-2D42-3C7E-278C-BBE7E25567B7}"/>
                  </a:ext>
                </a:extLst>
              </p:cNvPr>
              <p:cNvPicPr/>
              <p:nvPr/>
            </p:nvPicPr>
            <p:blipFill>
              <a:blip r:embed="rId33"/>
              <a:stretch>
                <a:fillRect/>
              </a:stretch>
            </p:blipFill>
            <p:spPr>
              <a:xfrm>
                <a:off x="8499600" y="5080320"/>
                <a:ext cx="80316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9" name="Pennanteckning 18">
                <a:extLst>
                  <a:ext uri="{FF2B5EF4-FFF2-40B4-BE49-F238E27FC236}">
                    <a16:creationId xmlns:a16="http://schemas.microsoft.com/office/drawing/2014/main" id="{96E51494-8961-5936-DD45-204B41989F8B}"/>
                  </a:ext>
                </a:extLst>
              </p14:cNvPr>
              <p14:cNvContentPartPr/>
              <p14:nvPr/>
            </p14:nvContentPartPr>
            <p14:xfrm>
              <a:off x="6788160" y="4832280"/>
              <a:ext cx="3118320" cy="32040"/>
            </p14:xfrm>
          </p:contentPart>
        </mc:Choice>
        <mc:Fallback>
          <p:pic>
            <p:nvPicPr>
              <p:cNvPr id="19" name="Pennanteckning 18">
                <a:extLst>
                  <a:ext uri="{FF2B5EF4-FFF2-40B4-BE49-F238E27FC236}">
                    <a16:creationId xmlns:a16="http://schemas.microsoft.com/office/drawing/2014/main" id="{96E51494-8961-5936-DD45-204B41989F8B}"/>
                  </a:ext>
                </a:extLst>
              </p:cNvPr>
              <p:cNvPicPr/>
              <p:nvPr/>
            </p:nvPicPr>
            <p:blipFill>
              <a:blip r:embed="rId35"/>
              <a:stretch>
                <a:fillRect/>
              </a:stretch>
            </p:blipFill>
            <p:spPr>
              <a:xfrm>
                <a:off x="6772320" y="4768920"/>
                <a:ext cx="3149640" cy="158760"/>
              </a:xfrm>
              <a:prstGeom prst="rect">
                <a:avLst/>
              </a:prstGeom>
            </p:spPr>
          </p:pic>
        </mc:Fallback>
      </mc:AlternateContent>
      <p:sp>
        <p:nvSpPr>
          <p:cNvPr id="20" name="Platshållare för bildnummer 19">
            <a:extLst>
              <a:ext uri="{FF2B5EF4-FFF2-40B4-BE49-F238E27FC236}">
                <a16:creationId xmlns:a16="http://schemas.microsoft.com/office/drawing/2014/main" id="{7F2982FD-2825-E243-E8E8-FCA07378C286}"/>
              </a:ext>
            </a:extLst>
          </p:cNvPr>
          <p:cNvSpPr>
            <a:spLocks noGrp="1"/>
          </p:cNvSpPr>
          <p:nvPr>
            <p:ph type="sldNum" sz="quarter" idx="12"/>
          </p:nvPr>
        </p:nvSpPr>
        <p:spPr/>
        <p:txBody>
          <a:bodyPr/>
          <a:lstStyle/>
          <a:p>
            <a:fld id="{D6E25E50-B20B-4B2B-AD59-ACBF9386AB86}" type="slidenum">
              <a:rPr lang="sv-SE" smtClean="0"/>
              <a:t>13</a:t>
            </a:fld>
            <a:endParaRPr lang="sv-SE"/>
          </a:p>
        </p:txBody>
      </p:sp>
      <mc:AlternateContent xmlns:mc="http://schemas.openxmlformats.org/markup-compatibility/2006">
        <mc:Choice xmlns:p14="http://schemas.microsoft.com/office/powerpoint/2010/main" Requires="p14">
          <p:contentPart p14:bwMode="auto" r:id="rId36">
            <p14:nvContentPartPr>
              <p14:cNvPr id="21" name="Pennanteckning 20">
                <a:extLst>
                  <a:ext uri="{FF2B5EF4-FFF2-40B4-BE49-F238E27FC236}">
                    <a16:creationId xmlns:a16="http://schemas.microsoft.com/office/drawing/2014/main" id="{0DF8373D-7EE2-7B3A-9FD9-A3872C5C092F}"/>
                  </a:ext>
                </a:extLst>
              </p14:cNvPr>
              <p14:cNvContentPartPr/>
              <p14:nvPr/>
            </p14:nvContentPartPr>
            <p14:xfrm>
              <a:off x="285840" y="361800"/>
              <a:ext cx="4089600" cy="178200"/>
            </p14:xfrm>
          </p:contentPart>
        </mc:Choice>
        <mc:Fallback>
          <p:pic>
            <p:nvPicPr>
              <p:cNvPr id="21" name="Pennanteckning 20">
                <a:extLst>
                  <a:ext uri="{FF2B5EF4-FFF2-40B4-BE49-F238E27FC236}">
                    <a16:creationId xmlns:a16="http://schemas.microsoft.com/office/drawing/2014/main" id="{0DF8373D-7EE2-7B3A-9FD9-A3872C5C092F}"/>
                  </a:ext>
                </a:extLst>
              </p:cNvPr>
              <p:cNvPicPr/>
              <p:nvPr/>
            </p:nvPicPr>
            <p:blipFill>
              <a:blip r:embed="rId37"/>
              <a:stretch>
                <a:fillRect/>
              </a:stretch>
            </p:blipFill>
            <p:spPr>
              <a:xfrm>
                <a:off x="270000" y="298440"/>
                <a:ext cx="412092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2" name="Pennanteckning 21">
                <a:extLst>
                  <a:ext uri="{FF2B5EF4-FFF2-40B4-BE49-F238E27FC236}">
                    <a16:creationId xmlns:a16="http://schemas.microsoft.com/office/drawing/2014/main" id="{60A32A33-A90A-401C-3C41-C6ADCAB90FB4}"/>
                  </a:ext>
                </a:extLst>
              </p14:cNvPr>
              <p14:cNvContentPartPr/>
              <p14:nvPr/>
            </p14:nvContentPartPr>
            <p14:xfrm>
              <a:off x="4730760" y="406440"/>
              <a:ext cx="724320" cy="120960"/>
            </p14:xfrm>
          </p:contentPart>
        </mc:Choice>
        <mc:Fallback>
          <p:pic>
            <p:nvPicPr>
              <p:cNvPr id="22" name="Pennanteckning 21">
                <a:extLst>
                  <a:ext uri="{FF2B5EF4-FFF2-40B4-BE49-F238E27FC236}">
                    <a16:creationId xmlns:a16="http://schemas.microsoft.com/office/drawing/2014/main" id="{60A32A33-A90A-401C-3C41-C6ADCAB90FB4}"/>
                  </a:ext>
                </a:extLst>
              </p:cNvPr>
              <p:cNvPicPr/>
              <p:nvPr/>
            </p:nvPicPr>
            <p:blipFill>
              <a:blip r:embed="rId39"/>
              <a:stretch>
                <a:fillRect/>
              </a:stretch>
            </p:blipFill>
            <p:spPr>
              <a:xfrm>
                <a:off x="4714920" y="343080"/>
                <a:ext cx="75564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3" name="Pennanteckning 22">
                <a:extLst>
                  <a:ext uri="{FF2B5EF4-FFF2-40B4-BE49-F238E27FC236}">
                    <a16:creationId xmlns:a16="http://schemas.microsoft.com/office/drawing/2014/main" id="{2F7603FE-73DE-81B5-4F38-3088AEB22E9C}"/>
                  </a:ext>
                </a:extLst>
              </p14:cNvPr>
              <p14:cNvContentPartPr/>
              <p14:nvPr/>
            </p14:nvContentPartPr>
            <p14:xfrm>
              <a:off x="2495520" y="774720"/>
              <a:ext cx="628920" cy="140040"/>
            </p14:xfrm>
          </p:contentPart>
        </mc:Choice>
        <mc:Fallback>
          <p:pic>
            <p:nvPicPr>
              <p:cNvPr id="23" name="Pennanteckning 22">
                <a:extLst>
                  <a:ext uri="{FF2B5EF4-FFF2-40B4-BE49-F238E27FC236}">
                    <a16:creationId xmlns:a16="http://schemas.microsoft.com/office/drawing/2014/main" id="{2F7603FE-73DE-81B5-4F38-3088AEB22E9C}"/>
                  </a:ext>
                </a:extLst>
              </p:cNvPr>
              <p:cNvPicPr/>
              <p:nvPr/>
            </p:nvPicPr>
            <p:blipFill>
              <a:blip r:embed="rId41"/>
              <a:stretch>
                <a:fillRect/>
              </a:stretch>
            </p:blipFill>
            <p:spPr>
              <a:xfrm>
                <a:off x="2479680" y="711360"/>
                <a:ext cx="66024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4" name="Pennanteckning 23">
                <a:extLst>
                  <a:ext uri="{FF2B5EF4-FFF2-40B4-BE49-F238E27FC236}">
                    <a16:creationId xmlns:a16="http://schemas.microsoft.com/office/drawing/2014/main" id="{5B932FB7-518E-972F-14ED-030AD22BA535}"/>
                  </a:ext>
                </a:extLst>
              </p14:cNvPr>
              <p14:cNvContentPartPr/>
              <p14:nvPr/>
            </p14:nvContentPartPr>
            <p14:xfrm>
              <a:off x="4788000" y="5111640"/>
              <a:ext cx="4000680" cy="267120"/>
            </p14:xfrm>
          </p:contentPart>
        </mc:Choice>
        <mc:Fallback>
          <p:pic>
            <p:nvPicPr>
              <p:cNvPr id="24" name="Pennanteckning 23">
                <a:extLst>
                  <a:ext uri="{FF2B5EF4-FFF2-40B4-BE49-F238E27FC236}">
                    <a16:creationId xmlns:a16="http://schemas.microsoft.com/office/drawing/2014/main" id="{5B932FB7-518E-972F-14ED-030AD22BA535}"/>
                  </a:ext>
                </a:extLst>
              </p:cNvPr>
              <p:cNvPicPr/>
              <p:nvPr/>
            </p:nvPicPr>
            <p:blipFill>
              <a:blip r:embed="rId43"/>
              <a:stretch>
                <a:fillRect/>
              </a:stretch>
            </p:blipFill>
            <p:spPr>
              <a:xfrm>
                <a:off x="4772160" y="5048280"/>
                <a:ext cx="4032000" cy="393840"/>
              </a:xfrm>
              <a:prstGeom prst="rect">
                <a:avLst/>
              </a:prstGeom>
            </p:spPr>
          </p:pic>
        </mc:Fallback>
      </mc:AlternateContent>
    </p:spTree>
    <p:extLst>
      <p:ext uri="{BB962C8B-B14F-4D97-AF65-F5344CB8AC3E}">
        <p14:creationId xmlns:p14="http://schemas.microsoft.com/office/powerpoint/2010/main" val="2528235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77FAFADD-BE1A-2B94-4A1A-45A72103F3D5}"/>
              </a:ext>
            </a:extLst>
          </p:cNvPr>
          <p:cNvPicPr>
            <a:picLocks noChangeAspect="1"/>
          </p:cNvPicPr>
          <p:nvPr/>
        </p:nvPicPr>
        <p:blipFill rotWithShape="1">
          <a:blip r:embed="rId2"/>
          <a:srcRect l="16250" t="31111" r="25938" b="10000"/>
          <a:stretch/>
        </p:blipFill>
        <p:spPr>
          <a:xfrm>
            <a:off x="0" y="-114300"/>
            <a:ext cx="7048500" cy="4038600"/>
          </a:xfrm>
          <a:prstGeom prst="rect">
            <a:avLst/>
          </a:prstGeom>
        </p:spPr>
      </p:pic>
      <p:sp>
        <p:nvSpPr>
          <p:cNvPr id="6" name="textruta 5">
            <a:extLst>
              <a:ext uri="{FF2B5EF4-FFF2-40B4-BE49-F238E27FC236}">
                <a16:creationId xmlns:a16="http://schemas.microsoft.com/office/drawing/2014/main" id="{6DB72E40-96FE-2B57-29B4-D53EBB7528CE}"/>
              </a:ext>
            </a:extLst>
          </p:cNvPr>
          <p:cNvSpPr txBox="1"/>
          <p:nvPr/>
        </p:nvSpPr>
        <p:spPr>
          <a:xfrm>
            <a:off x="5346700" y="3429000"/>
            <a:ext cx="1422400" cy="369332"/>
          </a:xfrm>
          <a:prstGeom prst="rect">
            <a:avLst/>
          </a:prstGeom>
          <a:noFill/>
        </p:spPr>
        <p:txBody>
          <a:bodyPr wrap="square" rtlCol="0">
            <a:spAutoFit/>
          </a:bodyPr>
          <a:lstStyle/>
          <a:p>
            <a:r>
              <a:rPr lang="sv-SE" dirty="0"/>
              <a:t>UKÄ, 230601</a:t>
            </a:r>
          </a:p>
        </p:txBody>
      </p:sp>
      <p:sp>
        <p:nvSpPr>
          <p:cNvPr id="7" name="textruta 6">
            <a:extLst>
              <a:ext uri="{FF2B5EF4-FFF2-40B4-BE49-F238E27FC236}">
                <a16:creationId xmlns:a16="http://schemas.microsoft.com/office/drawing/2014/main" id="{2E4F761A-DA25-FAF1-8A8B-52CC7F0099C8}"/>
              </a:ext>
            </a:extLst>
          </p:cNvPr>
          <p:cNvSpPr txBox="1"/>
          <p:nvPr/>
        </p:nvSpPr>
        <p:spPr>
          <a:xfrm>
            <a:off x="7518400" y="101600"/>
            <a:ext cx="4547000" cy="6555641"/>
          </a:xfrm>
          <a:prstGeom prst="rect">
            <a:avLst/>
          </a:prstGeom>
          <a:noFill/>
          <a:ln>
            <a:solidFill>
              <a:srgbClr val="FF0000"/>
            </a:solidFill>
          </a:ln>
        </p:spPr>
        <p:txBody>
          <a:bodyPr wrap="square" rtlCol="0">
            <a:spAutoFit/>
          </a:bodyPr>
          <a:lstStyle/>
          <a:p>
            <a:r>
              <a:rPr lang="sv-SE" sz="2000" dirty="0"/>
              <a:t>Avhopp är problematiska:</a:t>
            </a:r>
          </a:p>
          <a:p>
            <a:r>
              <a:rPr lang="sv-SE" sz="2000" dirty="0"/>
              <a:t>1 studieskulder, 2 tar universitetsresurser, 3 utebliven kompetensförsörjning.</a:t>
            </a:r>
          </a:p>
          <a:p>
            <a:endParaRPr lang="sv-SE" sz="2000" dirty="0"/>
          </a:p>
          <a:p>
            <a:r>
              <a:rPr lang="sv-SE" sz="2000" dirty="0"/>
              <a:t>Studenternas känsla av </a:t>
            </a:r>
            <a:r>
              <a:rPr lang="sv-SE" sz="2000" u="sng" dirty="0"/>
              <a:t>tillhörighet </a:t>
            </a:r>
            <a:r>
              <a:rPr lang="sv-SE" sz="2000" dirty="0"/>
              <a:t>är en viktig faktor för studieframgång. Tillhörighet i: (i) relation till den framtida yrkesrollen samt (ii) den akademiska miljön. </a:t>
            </a:r>
          </a:p>
          <a:p>
            <a:endParaRPr lang="sv-SE" sz="2000" dirty="0"/>
          </a:p>
          <a:p>
            <a:r>
              <a:rPr lang="sv-SE" sz="2000" dirty="0"/>
              <a:t>Kanske en större utmaning för universitetslärare i samband med distansundervisning och ökad individualisering?</a:t>
            </a:r>
          </a:p>
          <a:p>
            <a:endParaRPr lang="sv-SE" sz="2000" dirty="0"/>
          </a:p>
          <a:p>
            <a:r>
              <a:rPr lang="sv-SE" sz="2000" dirty="0">
                <a:solidFill>
                  <a:srgbClr val="FF0000"/>
                </a:solidFill>
              </a:rPr>
              <a:t>Hur kan vi universitetslärare bidra till ökad lärarkontakt, god kontakt med kurskamrater, ett tilltalande pedagogiskt upplägg samt examinationsform? </a:t>
            </a:r>
          </a:p>
          <a:p>
            <a:endParaRPr lang="sv-SE" sz="2000" dirty="0"/>
          </a:p>
          <a:p>
            <a:endParaRPr lang="sv-SE" sz="2000" dirty="0"/>
          </a:p>
        </p:txBody>
      </p:sp>
      <p:sp>
        <p:nvSpPr>
          <p:cNvPr id="8" name="textruta 7">
            <a:extLst>
              <a:ext uri="{FF2B5EF4-FFF2-40B4-BE49-F238E27FC236}">
                <a16:creationId xmlns:a16="http://schemas.microsoft.com/office/drawing/2014/main" id="{9839445B-DCD4-3025-603C-44CCF899A3E3}"/>
              </a:ext>
            </a:extLst>
          </p:cNvPr>
          <p:cNvSpPr txBox="1"/>
          <p:nvPr/>
        </p:nvSpPr>
        <p:spPr>
          <a:xfrm>
            <a:off x="419100" y="4330700"/>
            <a:ext cx="6527800" cy="1384995"/>
          </a:xfrm>
          <a:prstGeom prst="rect">
            <a:avLst/>
          </a:prstGeom>
          <a:noFill/>
          <a:ln>
            <a:solidFill>
              <a:srgbClr val="FF0000"/>
            </a:solidFill>
          </a:ln>
        </p:spPr>
        <p:txBody>
          <a:bodyPr wrap="square" rtlCol="0">
            <a:spAutoFit/>
          </a:bodyPr>
          <a:lstStyle/>
          <a:p>
            <a:r>
              <a:rPr lang="sv-SE" sz="2800" dirty="0"/>
              <a:t>Kapitel 4, </a:t>
            </a:r>
            <a:r>
              <a:rPr lang="sv-SE" sz="2800" i="1" dirty="0"/>
              <a:t>Studieframgång och känsla av tillhörighet</a:t>
            </a:r>
            <a:r>
              <a:rPr lang="sv-SE" sz="2800" dirty="0"/>
              <a:t>, Eva Davidsson &amp; Niclas Andersson</a:t>
            </a:r>
          </a:p>
        </p:txBody>
      </p:sp>
      <mc:AlternateContent xmlns:mc="http://schemas.openxmlformats.org/markup-compatibility/2006" xmlns:p14="http://schemas.microsoft.com/office/powerpoint/2010/main">
        <mc:Choice Requires="p14">
          <p:contentPart p14:bwMode="auto" r:id="rId3">
            <p14:nvContentPartPr>
              <p14:cNvPr id="9" name="Pennanteckning 8">
                <a:extLst>
                  <a:ext uri="{FF2B5EF4-FFF2-40B4-BE49-F238E27FC236}">
                    <a16:creationId xmlns:a16="http://schemas.microsoft.com/office/drawing/2014/main" id="{9D01F97B-A876-6594-01CC-4B24DF2EDB96}"/>
                  </a:ext>
                </a:extLst>
              </p14:cNvPr>
              <p14:cNvContentPartPr/>
              <p14:nvPr/>
            </p14:nvContentPartPr>
            <p14:xfrm>
              <a:off x="5797440" y="2216160"/>
              <a:ext cx="788040" cy="628920"/>
            </p14:xfrm>
          </p:contentPart>
        </mc:Choice>
        <mc:Fallback xmlns="">
          <p:pic>
            <p:nvPicPr>
              <p:cNvPr id="9" name="Pennanteckning 8">
                <a:extLst>
                  <a:ext uri="{FF2B5EF4-FFF2-40B4-BE49-F238E27FC236}">
                    <a16:creationId xmlns:a16="http://schemas.microsoft.com/office/drawing/2014/main" id="{9D01F97B-A876-6594-01CC-4B24DF2EDB96}"/>
                  </a:ext>
                </a:extLst>
              </p:cNvPr>
              <p:cNvPicPr/>
              <p:nvPr/>
            </p:nvPicPr>
            <p:blipFill>
              <a:blip r:embed="rId4"/>
              <a:stretch>
                <a:fillRect/>
              </a:stretch>
            </p:blipFill>
            <p:spPr>
              <a:xfrm>
                <a:off x="5781600" y="2152800"/>
                <a:ext cx="819360" cy="755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Pennanteckning 9">
                <a:extLst>
                  <a:ext uri="{FF2B5EF4-FFF2-40B4-BE49-F238E27FC236}">
                    <a16:creationId xmlns:a16="http://schemas.microsoft.com/office/drawing/2014/main" id="{771EC12E-DB4C-988B-A8A6-53718EE001A9}"/>
                  </a:ext>
                </a:extLst>
              </p14:cNvPr>
              <p14:cNvContentPartPr/>
              <p14:nvPr/>
            </p14:nvContentPartPr>
            <p14:xfrm>
              <a:off x="5359320" y="2273400"/>
              <a:ext cx="908640" cy="819360"/>
            </p14:xfrm>
          </p:contentPart>
        </mc:Choice>
        <mc:Fallback xmlns="">
          <p:pic>
            <p:nvPicPr>
              <p:cNvPr id="10" name="Pennanteckning 9">
                <a:extLst>
                  <a:ext uri="{FF2B5EF4-FFF2-40B4-BE49-F238E27FC236}">
                    <a16:creationId xmlns:a16="http://schemas.microsoft.com/office/drawing/2014/main" id="{771EC12E-DB4C-988B-A8A6-53718EE001A9}"/>
                  </a:ext>
                </a:extLst>
              </p:cNvPr>
              <p:cNvPicPr/>
              <p:nvPr/>
            </p:nvPicPr>
            <p:blipFill>
              <a:blip r:embed="rId6"/>
              <a:stretch>
                <a:fillRect/>
              </a:stretch>
            </p:blipFill>
            <p:spPr>
              <a:xfrm>
                <a:off x="5343480" y="2210040"/>
                <a:ext cx="939960" cy="946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Pennanteckning 10">
                <a:extLst>
                  <a:ext uri="{FF2B5EF4-FFF2-40B4-BE49-F238E27FC236}">
                    <a16:creationId xmlns:a16="http://schemas.microsoft.com/office/drawing/2014/main" id="{DDC75290-1176-A059-922E-71B780D93C31}"/>
                  </a:ext>
                </a:extLst>
              </p14:cNvPr>
              <p14:cNvContentPartPr/>
              <p14:nvPr/>
            </p14:nvContentPartPr>
            <p14:xfrm>
              <a:off x="495360" y="2279520"/>
              <a:ext cx="667080" cy="565560"/>
            </p14:xfrm>
          </p:contentPart>
        </mc:Choice>
        <mc:Fallback xmlns="">
          <p:pic>
            <p:nvPicPr>
              <p:cNvPr id="11" name="Pennanteckning 10">
                <a:extLst>
                  <a:ext uri="{FF2B5EF4-FFF2-40B4-BE49-F238E27FC236}">
                    <a16:creationId xmlns:a16="http://schemas.microsoft.com/office/drawing/2014/main" id="{DDC75290-1176-A059-922E-71B780D93C31}"/>
                  </a:ext>
                </a:extLst>
              </p:cNvPr>
              <p:cNvPicPr/>
              <p:nvPr/>
            </p:nvPicPr>
            <p:blipFill>
              <a:blip r:embed="rId8"/>
              <a:stretch>
                <a:fillRect/>
              </a:stretch>
            </p:blipFill>
            <p:spPr>
              <a:xfrm>
                <a:off x="479520" y="2216160"/>
                <a:ext cx="698400" cy="692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Pennanteckning 11">
                <a:extLst>
                  <a:ext uri="{FF2B5EF4-FFF2-40B4-BE49-F238E27FC236}">
                    <a16:creationId xmlns:a16="http://schemas.microsoft.com/office/drawing/2014/main" id="{F4E7D3D4-F1D8-A6EE-7584-7EACA5F22190}"/>
                  </a:ext>
                </a:extLst>
              </p14:cNvPr>
              <p14:cNvContentPartPr/>
              <p14:nvPr/>
            </p14:nvContentPartPr>
            <p14:xfrm>
              <a:off x="374760" y="2368440"/>
              <a:ext cx="990720" cy="838800"/>
            </p14:xfrm>
          </p:contentPart>
        </mc:Choice>
        <mc:Fallback xmlns="">
          <p:pic>
            <p:nvPicPr>
              <p:cNvPr id="12" name="Pennanteckning 11">
                <a:extLst>
                  <a:ext uri="{FF2B5EF4-FFF2-40B4-BE49-F238E27FC236}">
                    <a16:creationId xmlns:a16="http://schemas.microsoft.com/office/drawing/2014/main" id="{F4E7D3D4-F1D8-A6EE-7584-7EACA5F22190}"/>
                  </a:ext>
                </a:extLst>
              </p:cNvPr>
              <p:cNvPicPr/>
              <p:nvPr/>
            </p:nvPicPr>
            <p:blipFill>
              <a:blip r:embed="rId10"/>
              <a:stretch>
                <a:fillRect/>
              </a:stretch>
            </p:blipFill>
            <p:spPr>
              <a:xfrm>
                <a:off x="358920" y="2305080"/>
                <a:ext cx="1022040" cy="965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Pennanteckning 12">
                <a:extLst>
                  <a:ext uri="{FF2B5EF4-FFF2-40B4-BE49-F238E27FC236}">
                    <a16:creationId xmlns:a16="http://schemas.microsoft.com/office/drawing/2014/main" id="{3AAA427D-2444-DC7B-A0A8-428CA1B92CC7}"/>
                  </a:ext>
                </a:extLst>
              </p14:cNvPr>
              <p14:cNvContentPartPr/>
              <p14:nvPr/>
            </p14:nvContentPartPr>
            <p14:xfrm>
              <a:off x="1219320" y="2235240"/>
              <a:ext cx="476640" cy="381240"/>
            </p14:xfrm>
          </p:contentPart>
        </mc:Choice>
        <mc:Fallback xmlns="">
          <p:pic>
            <p:nvPicPr>
              <p:cNvPr id="13" name="Pennanteckning 12">
                <a:extLst>
                  <a:ext uri="{FF2B5EF4-FFF2-40B4-BE49-F238E27FC236}">
                    <a16:creationId xmlns:a16="http://schemas.microsoft.com/office/drawing/2014/main" id="{3AAA427D-2444-DC7B-A0A8-428CA1B92CC7}"/>
                  </a:ext>
                </a:extLst>
              </p:cNvPr>
              <p:cNvPicPr/>
              <p:nvPr/>
            </p:nvPicPr>
            <p:blipFill>
              <a:blip r:embed="rId12"/>
              <a:stretch>
                <a:fillRect/>
              </a:stretch>
            </p:blipFill>
            <p:spPr>
              <a:xfrm>
                <a:off x="1203480" y="2171880"/>
                <a:ext cx="507960" cy="507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 name="Pennanteckning 1">
                <a:extLst>
                  <a:ext uri="{FF2B5EF4-FFF2-40B4-BE49-F238E27FC236}">
                    <a16:creationId xmlns:a16="http://schemas.microsoft.com/office/drawing/2014/main" id="{A17260FF-7114-4EC4-8205-2CA939D6CB26}"/>
                  </a:ext>
                </a:extLst>
              </p14:cNvPr>
              <p14:cNvContentPartPr/>
              <p14:nvPr/>
            </p14:nvContentPartPr>
            <p14:xfrm>
              <a:off x="7575480" y="247680"/>
              <a:ext cx="806760" cy="76680"/>
            </p14:xfrm>
          </p:contentPart>
        </mc:Choice>
        <mc:Fallback xmlns="">
          <p:pic>
            <p:nvPicPr>
              <p:cNvPr id="2" name="Pennanteckning 1">
                <a:extLst>
                  <a:ext uri="{FF2B5EF4-FFF2-40B4-BE49-F238E27FC236}">
                    <a16:creationId xmlns:a16="http://schemas.microsoft.com/office/drawing/2014/main" id="{A17260FF-7114-4EC4-8205-2CA939D6CB26}"/>
                  </a:ext>
                </a:extLst>
              </p:cNvPr>
              <p:cNvPicPr/>
              <p:nvPr/>
            </p:nvPicPr>
            <p:blipFill>
              <a:blip r:embed="rId14"/>
              <a:stretch>
                <a:fillRect/>
              </a:stretch>
            </p:blipFill>
            <p:spPr>
              <a:xfrm>
                <a:off x="7559640" y="184320"/>
                <a:ext cx="83808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 name="Pennanteckning 2">
                <a:extLst>
                  <a:ext uri="{FF2B5EF4-FFF2-40B4-BE49-F238E27FC236}">
                    <a16:creationId xmlns:a16="http://schemas.microsoft.com/office/drawing/2014/main" id="{9C7FA8D7-5196-878B-18A7-3FF684689108}"/>
                  </a:ext>
                </a:extLst>
              </p14:cNvPr>
              <p14:cNvContentPartPr/>
              <p14:nvPr/>
            </p14:nvContentPartPr>
            <p14:xfrm>
              <a:off x="10020240" y="1523880"/>
              <a:ext cx="1155960" cy="360"/>
            </p14:xfrm>
          </p:contentPart>
        </mc:Choice>
        <mc:Fallback xmlns="">
          <p:pic>
            <p:nvPicPr>
              <p:cNvPr id="3" name="Pennanteckning 2">
                <a:extLst>
                  <a:ext uri="{FF2B5EF4-FFF2-40B4-BE49-F238E27FC236}">
                    <a16:creationId xmlns:a16="http://schemas.microsoft.com/office/drawing/2014/main" id="{9C7FA8D7-5196-878B-18A7-3FF684689108}"/>
                  </a:ext>
                </a:extLst>
              </p:cNvPr>
              <p:cNvPicPr/>
              <p:nvPr/>
            </p:nvPicPr>
            <p:blipFill>
              <a:blip r:embed="rId16"/>
              <a:stretch>
                <a:fillRect/>
              </a:stretch>
            </p:blipFill>
            <p:spPr>
              <a:xfrm>
                <a:off x="10004400" y="1460520"/>
                <a:ext cx="11872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 name="Pennanteckning 3">
                <a:extLst>
                  <a:ext uri="{FF2B5EF4-FFF2-40B4-BE49-F238E27FC236}">
                    <a16:creationId xmlns:a16="http://schemas.microsoft.com/office/drawing/2014/main" id="{A88CC937-B6E3-5E28-EDE8-7B53F8B06A6C}"/>
                  </a:ext>
                </a:extLst>
              </p14:cNvPr>
              <p14:cNvContentPartPr/>
              <p14:nvPr/>
            </p14:nvContentPartPr>
            <p14:xfrm>
              <a:off x="469800" y="431640"/>
              <a:ext cx="1435680" cy="121320"/>
            </p14:xfrm>
          </p:contentPart>
        </mc:Choice>
        <mc:Fallback xmlns="">
          <p:pic>
            <p:nvPicPr>
              <p:cNvPr id="4" name="Pennanteckning 3">
                <a:extLst>
                  <a:ext uri="{FF2B5EF4-FFF2-40B4-BE49-F238E27FC236}">
                    <a16:creationId xmlns:a16="http://schemas.microsoft.com/office/drawing/2014/main" id="{A88CC937-B6E3-5E28-EDE8-7B53F8B06A6C}"/>
                  </a:ext>
                </a:extLst>
              </p:cNvPr>
              <p:cNvPicPr/>
              <p:nvPr/>
            </p:nvPicPr>
            <p:blipFill>
              <a:blip r:embed="rId18"/>
              <a:stretch>
                <a:fillRect/>
              </a:stretch>
            </p:blipFill>
            <p:spPr>
              <a:xfrm>
                <a:off x="453960" y="368280"/>
                <a:ext cx="146700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Pennanteckning 13">
                <a:extLst>
                  <a:ext uri="{FF2B5EF4-FFF2-40B4-BE49-F238E27FC236}">
                    <a16:creationId xmlns:a16="http://schemas.microsoft.com/office/drawing/2014/main" id="{8D554D29-F432-1BC4-08FD-E65636121506}"/>
                  </a:ext>
                </a:extLst>
              </p14:cNvPr>
              <p14:cNvContentPartPr/>
              <p14:nvPr/>
            </p14:nvContentPartPr>
            <p14:xfrm>
              <a:off x="7607160" y="5156280"/>
              <a:ext cx="1207080" cy="70200"/>
            </p14:xfrm>
          </p:contentPart>
        </mc:Choice>
        <mc:Fallback xmlns="">
          <p:pic>
            <p:nvPicPr>
              <p:cNvPr id="14" name="Pennanteckning 13">
                <a:extLst>
                  <a:ext uri="{FF2B5EF4-FFF2-40B4-BE49-F238E27FC236}">
                    <a16:creationId xmlns:a16="http://schemas.microsoft.com/office/drawing/2014/main" id="{8D554D29-F432-1BC4-08FD-E65636121506}"/>
                  </a:ext>
                </a:extLst>
              </p:cNvPr>
              <p:cNvPicPr/>
              <p:nvPr/>
            </p:nvPicPr>
            <p:blipFill>
              <a:blip r:embed="rId20"/>
              <a:stretch>
                <a:fillRect/>
              </a:stretch>
            </p:blipFill>
            <p:spPr>
              <a:xfrm>
                <a:off x="7591320" y="5092920"/>
                <a:ext cx="12384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Pennanteckning 14">
                <a:extLst>
                  <a:ext uri="{FF2B5EF4-FFF2-40B4-BE49-F238E27FC236}">
                    <a16:creationId xmlns:a16="http://schemas.microsoft.com/office/drawing/2014/main" id="{427E6AA7-6AEE-22E3-3B16-C38D9C061566}"/>
                  </a:ext>
                </a:extLst>
              </p14:cNvPr>
              <p14:cNvContentPartPr/>
              <p14:nvPr/>
            </p14:nvContentPartPr>
            <p14:xfrm>
              <a:off x="7601040" y="5473800"/>
              <a:ext cx="1257480" cy="76320"/>
            </p14:xfrm>
          </p:contentPart>
        </mc:Choice>
        <mc:Fallback xmlns="">
          <p:pic>
            <p:nvPicPr>
              <p:cNvPr id="15" name="Pennanteckning 14">
                <a:extLst>
                  <a:ext uri="{FF2B5EF4-FFF2-40B4-BE49-F238E27FC236}">
                    <a16:creationId xmlns:a16="http://schemas.microsoft.com/office/drawing/2014/main" id="{427E6AA7-6AEE-22E3-3B16-C38D9C061566}"/>
                  </a:ext>
                </a:extLst>
              </p:cNvPr>
              <p:cNvPicPr/>
              <p:nvPr/>
            </p:nvPicPr>
            <p:blipFill>
              <a:blip r:embed="rId22"/>
              <a:stretch>
                <a:fillRect/>
              </a:stretch>
            </p:blipFill>
            <p:spPr>
              <a:xfrm>
                <a:off x="7585200" y="5410440"/>
                <a:ext cx="12888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Pennanteckning 15">
                <a:extLst>
                  <a:ext uri="{FF2B5EF4-FFF2-40B4-BE49-F238E27FC236}">
                    <a16:creationId xmlns:a16="http://schemas.microsoft.com/office/drawing/2014/main" id="{398C44E5-7361-C583-B2FB-B4DF14181C97}"/>
                  </a:ext>
                </a:extLst>
              </p14:cNvPr>
              <p14:cNvContentPartPr/>
              <p14:nvPr/>
            </p14:nvContentPartPr>
            <p14:xfrm>
              <a:off x="7651800" y="5765760"/>
              <a:ext cx="794160" cy="45000"/>
            </p14:xfrm>
          </p:contentPart>
        </mc:Choice>
        <mc:Fallback xmlns="">
          <p:pic>
            <p:nvPicPr>
              <p:cNvPr id="16" name="Pennanteckning 15">
                <a:extLst>
                  <a:ext uri="{FF2B5EF4-FFF2-40B4-BE49-F238E27FC236}">
                    <a16:creationId xmlns:a16="http://schemas.microsoft.com/office/drawing/2014/main" id="{398C44E5-7361-C583-B2FB-B4DF14181C97}"/>
                  </a:ext>
                </a:extLst>
              </p:cNvPr>
              <p:cNvPicPr/>
              <p:nvPr/>
            </p:nvPicPr>
            <p:blipFill>
              <a:blip r:embed="rId24"/>
              <a:stretch>
                <a:fillRect/>
              </a:stretch>
            </p:blipFill>
            <p:spPr>
              <a:xfrm>
                <a:off x="7635960" y="5702400"/>
                <a:ext cx="8254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Pennanteckning 16">
                <a:extLst>
                  <a:ext uri="{FF2B5EF4-FFF2-40B4-BE49-F238E27FC236}">
                    <a16:creationId xmlns:a16="http://schemas.microsoft.com/office/drawing/2014/main" id="{FEF5540F-4F27-4E6A-EE79-F9410E334439}"/>
                  </a:ext>
                </a:extLst>
              </p14:cNvPr>
              <p14:cNvContentPartPr/>
              <p14:nvPr/>
            </p14:nvContentPartPr>
            <p14:xfrm>
              <a:off x="9118440" y="5803920"/>
              <a:ext cx="1791360" cy="6840"/>
            </p14:xfrm>
          </p:contentPart>
        </mc:Choice>
        <mc:Fallback xmlns="">
          <p:pic>
            <p:nvPicPr>
              <p:cNvPr id="17" name="Pennanteckning 16">
                <a:extLst>
                  <a:ext uri="{FF2B5EF4-FFF2-40B4-BE49-F238E27FC236}">
                    <a16:creationId xmlns:a16="http://schemas.microsoft.com/office/drawing/2014/main" id="{FEF5540F-4F27-4E6A-EE79-F9410E334439}"/>
                  </a:ext>
                </a:extLst>
              </p:cNvPr>
              <p:cNvPicPr/>
              <p:nvPr/>
            </p:nvPicPr>
            <p:blipFill>
              <a:blip r:embed="rId26"/>
              <a:stretch>
                <a:fillRect/>
              </a:stretch>
            </p:blipFill>
            <p:spPr>
              <a:xfrm>
                <a:off x="9102600" y="5740560"/>
                <a:ext cx="18226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Pennanteckning 17">
                <a:extLst>
                  <a:ext uri="{FF2B5EF4-FFF2-40B4-BE49-F238E27FC236}">
                    <a16:creationId xmlns:a16="http://schemas.microsoft.com/office/drawing/2014/main" id="{3DC907FB-9CC0-EFAF-2F8C-2B25A8ED6E5B}"/>
                  </a:ext>
                </a:extLst>
              </p14:cNvPr>
              <p14:cNvContentPartPr/>
              <p14:nvPr/>
            </p14:nvContentPartPr>
            <p14:xfrm>
              <a:off x="444600" y="4908600"/>
              <a:ext cx="1708560" cy="209880"/>
            </p14:xfrm>
          </p:contentPart>
        </mc:Choice>
        <mc:Fallback>
          <p:pic>
            <p:nvPicPr>
              <p:cNvPr id="18" name="Pennanteckning 17">
                <a:extLst>
                  <a:ext uri="{FF2B5EF4-FFF2-40B4-BE49-F238E27FC236}">
                    <a16:creationId xmlns:a16="http://schemas.microsoft.com/office/drawing/2014/main" id="{3DC907FB-9CC0-EFAF-2F8C-2B25A8ED6E5B}"/>
                  </a:ext>
                </a:extLst>
              </p:cNvPr>
              <p:cNvPicPr/>
              <p:nvPr/>
            </p:nvPicPr>
            <p:blipFill>
              <a:blip r:embed="rId28"/>
              <a:stretch>
                <a:fillRect/>
              </a:stretch>
            </p:blipFill>
            <p:spPr>
              <a:xfrm>
                <a:off x="428760" y="4845240"/>
                <a:ext cx="1739880" cy="3366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Pennanteckning 18">
                <a:extLst>
                  <a:ext uri="{FF2B5EF4-FFF2-40B4-BE49-F238E27FC236}">
                    <a16:creationId xmlns:a16="http://schemas.microsoft.com/office/drawing/2014/main" id="{4236BD6F-D242-5F50-F009-CE07DE277C28}"/>
                  </a:ext>
                </a:extLst>
              </p14:cNvPr>
              <p14:cNvContentPartPr/>
              <p14:nvPr/>
            </p14:nvContentPartPr>
            <p14:xfrm>
              <a:off x="7639200" y="3949560"/>
              <a:ext cx="800280" cy="64080"/>
            </p14:xfrm>
          </p:contentPart>
        </mc:Choice>
        <mc:Fallback>
          <p:pic>
            <p:nvPicPr>
              <p:cNvPr id="19" name="Pennanteckning 18">
                <a:extLst>
                  <a:ext uri="{FF2B5EF4-FFF2-40B4-BE49-F238E27FC236}">
                    <a16:creationId xmlns:a16="http://schemas.microsoft.com/office/drawing/2014/main" id="{4236BD6F-D242-5F50-F009-CE07DE277C28}"/>
                  </a:ext>
                </a:extLst>
              </p:cNvPr>
              <p:cNvPicPr/>
              <p:nvPr/>
            </p:nvPicPr>
            <p:blipFill>
              <a:blip r:embed="rId30"/>
              <a:stretch>
                <a:fillRect/>
              </a:stretch>
            </p:blipFill>
            <p:spPr>
              <a:xfrm>
                <a:off x="7623360" y="3886200"/>
                <a:ext cx="8316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Pennanteckning 19">
                <a:extLst>
                  <a:ext uri="{FF2B5EF4-FFF2-40B4-BE49-F238E27FC236}">
                    <a16:creationId xmlns:a16="http://schemas.microsoft.com/office/drawing/2014/main" id="{646C253B-8964-DB8B-A0B3-F3853B348A63}"/>
                  </a:ext>
                </a:extLst>
              </p14:cNvPr>
              <p14:cNvContentPartPr/>
              <p14:nvPr/>
            </p14:nvContentPartPr>
            <p14:xfrm>
              <a:off x="7588080" y="4280040"/>
              <a:ext cx="1746720" cy="44640"/>
            </p14:xfrm>
          </p:contentPart>
        </mc:Choice>
        <mc:Fallback>
          <p:pic>
            <p:nvPicPr>
              <p:cNvPr id="20" name="Pennanteckning 19">
                <a:extLst>
                  <a:ext uri="{FF2B5EF4-FFF2-40B4-BE49-F238E27FC236}">
                    <a16:creationId xmlns:a16="http://schemas.microsoft.com/office/drawing/2014/main" id="{646C253B-8964-DB8B-A0B3-F3853B348A63}"/>
                  </a:ext>
                </a:extLst>
              </p:cNvPr>
              <p:cNvPicPr/>
              <p:nvPr/>
            </p:nvPicPr>
            <p:blipFill>
              <a:blip r:embed="rId32"/>
              <a:stretch>
                <a:fillRect/>
              </a:stretch>
            </p:blipFill>
            <p:spPr>
              <a:xfrm>
                <a:off x="7572240" y="4216680"/>
                <a:ext cx="1778040" cy="171360"/>
              </a:xfrm>
              <a:prstGeom prst="rect">
                <a:avLst/>
              </a:prstGeom>
            </p:spPr>
          </p:pic>
        </mc:Fallback>
      </mc:AlternateContent>
      <p:sp>
        <p:nvSpPr>
          <p:cNvPr id="21" name="Platshållare för bildnummer 20">
            <a:extLst>
              <a:ext uri="{FF2B5EF4-FFF2-40B4-BE49-F238E27FC236}">
                <a16:creationId xmlns:a16="http://schemas.microsoft.com/office/drawing/2014/main" id="{2CAB441C-CCED-BBA6-88D4-8913A8B5E3F0}"/>
              </a:ext>
            </a:extLst>
          </p:cNvPr>
          <p:cNvSpPr>
            <a:spLocks noGrp="1"/>
          </p:cNvSpPr>
          <p:nvPr>
            <p:ph type="sldNum" sz="quarter" idx="12"/>
          </p:nvPr>
        </p:nvSpPr>
        <p:spPr/>
        <p:txBody>
          <a:bodyPr/>
          <a:lstStyle/>
          <a:p>
            <a:fld id="{D6E25E50-B20B-4B2B-AD59-ACBF9386AB86}" type="slidenum">
              <a:rPr lang="sv-SE" smtClean="0"/>
              <a:t>14</a:t>
            </a:fld>
            <a:endParaRPr lang="sv-SE"/>
          </a:p>
        </p:txBody>
      </p:sp>
      <mc:AlternateContent xmlns:mc="http://schemas.openxmlformats.org/markup-compatibility/2006">
        <mc:Choice xmlns:p14="http://schemas.microsoft.com/office/powerpoint/2010/main" Requires="p14">
          <p:contentPart p14:bwMode="auto" r:id="rId33">
            <p14:nvContentPartPr>
              <p14:cNvPr id="22" name="Pennanteckning 21">
                <a:extLst>
                  <a:ext uri="{FF2B5EF4-FFF2-40B4-BE49-F238E27FC236}">
                    <a16:creationId xmlns:a16="http://schemas.microsoft.com/office/drawing/2014/main" id="{0839DBA5-D3C2-C523-1CE1-700B6E0804C6}"/>
                  </a:ext>
                </a:extLst>
              </p14:cNvPr>
              <p14:cNvContentPartPr/>
              <p14:nvPr/>
            </p14:nvContentPartPr>
            <p14:xfrm>
              <a:off x="7632720" y="2413080"/>
              <a:ext cx="1098720" cy="19440"/>
            </p14:xfrm>
          </p:contentPart>
        </mc:Choice>
        <mc:Fallback>
          <p:pic>
            <p:nvPicPr>
              <p:cNvPr id="22" name="Pennanteckning 21">
                <a:extLst>
                  <a:ext uri="{FF2B5EF4-FFF2-40B4-BE49-F238E27FC236}">
                    <a16:creationId xmlns:a16="http://schemas.microsoft.com/office/drawing/2014/main" id="{0839DBA5-D3C2-C523-1CE1-700B6E0804C6}"/>
                  </a:ext>
                </a:extLst>
              </p:cNvPr>
              <p:cNvPicPr/>
              <p:nvPr/>
            </p:nvPicPr>
            <p:blipFill>
              <a:blip r:embed="rId34"/>
              <a:stretch>
                <a:fillRect/>
              </a:stretch>
            </p:blipFill>
            <p:spPr>
              <a:xfrm>
                <a:off x="7616880" y="2349720"/>
                <a:ext cx="11300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Pennanteckning 22">
                <a:extLst>
                  <a:ext uri="{FF2B5EF4-FFF2-40B4-BE49-F238E27FC236}">
                    <a16:creationId xmlns:a16="http://schemas.microsoft.com/office/drawing/2014/main" id="{62A4F298-2882-7ED3-5828-22EA5C07B323}"/>
                  </a:ext>
                </a:extLst>
              </p14:cNvPr>
              <p14:cNvContentPartPr/>
              <p14:nvPr/>
            </p14:nvContentPartPr>
            <p14:xfrm>
              <a:off x="7620120" y="2698920"/>
              <a:ext cx="673200" cy="44640"/>
            </p14:xfrm>
          </p:contentPart>
        </mc:Choice>
        <mc:Fallback>
          <p:pic>
            <p:nvPicPr>
              <p:cNvPr id="23" name="Pennanteckning 22">
                <a:extLst>
                  <a:ext uri="{FF2B5EF4-FFF2-40B4-BE49-F238E27FC236}">
                    <a16:creationId xmlns:a16="http://schemas.microsoft.com/office/drawing/2014/main" id="{62A4F298-2882-7ED3-5828-22EA5C07B323}"/>
                  </a:ext>
                </a:extLst>
              </p:cNvPr>
              <p:cNvPicPr/>
              <p:nvPr/>
            </p:nvPicPr>
            <p:blipFill>
              <a:blip r:embed="rId36"/>
              <a:stretch>
                <a:fillRect/>
              </a:stretch>
            </p:blipFill>
            <p:spPr>
              <a:xfrm>
                <a:off x="7604280" y="2635560"/>
                <a:ext cx="704520" cy="171360"/>
              </a:xfrm>
              <a:prstGeom prst="rect">
                <a:avLst/>
              </a:prstGeom>
            </p:spPr>
          </p:pic>
        </mc:Fallback>
      </mc:AlternateContent>
    </p:spTree>
    <p:extLst>
      <p:ext uri="{BB962C8B-B14F-4D97-AF65-F5344CB8AC3E}">
        <p14:creationId xmlns:p14="http://schemas.microsoft.com/office/powerpoint/2010/main" val="3246267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DF2CB1-CCCD-7E32-E71A-32B4F4943E79}"/>
              </a:ext>
            </a:extLst>
          </p:cNvPr>
          <p:cNvSpPr>
            <a:spLocks noGrp="1"/>
          </p:cNvSpPr>
          <p:nvPr>
            <p:ph type="title"/>
          </p:nvPr>
        </p:nvSpPr>
        <p:spPr>
          <a:xfrm>
            <a:off x="558800" y="174625"/>
            <a:ext cx="11337924" cy="930275"/>
          </a:xfrm>
          <a:ln>
            <a:solidFill>
              <a:srgbClr val="FF0000"/>
            </a:solidFill>
          </a:ln>
        </p:spPr>
        <p:txBody>
          <a:bodyPr>
            <a:normAutofit/>
          </a:bodyPr>
          <a:lstStyle/>
          <a:p>
            <a:r>
              <a:rPr lang="sv-SE" sz="3600" dirty="0"/>
              <a:t>Kapitel 5, 6 och 7 handlar om akademisk litteracitet, språk</a:t>
            </a:r>
          </a:p>
        </p:txBody>
      </p:sp>
      <p:sp>
        <p:nvSpPr>
          <p:cNvPr id="3" name="textruta 2">
            <a:extLst>
              <a:ext uri="{FF2B5EF4-FFF2-40B4-BE49-F238E27FC236}">
                <a16:creationId xmlns:a16="http://schemas.microsoft.com/office/drawing/2014/main" id="{BDA624D4-6AA9-0A62-6E4E-0D0BD354AACC}"/>
              </a:ext>
            </a:extLst>
          </p:cNvPr>
          <p:cNvSpPr txBox="1"/>
          <p:nvPr/>
        </p:nvSpPr>
        <p:spPr>
          <a:xfrm>
            <a:off x="558799" y="1181100"/>
            <a:ext cx="11337925" cy="5940088"/>
          </a:xfrm>
          <a:prstGeom prst="rect">
            <a:avLst/>
          </a:prstGeom>
          <a:noFill/>
          <a:ln>
            <a:solidFill>
              <a:srgbClr val="FF0000"/>
            </a:solidFill>
          </a:ln>
        </p:spPr>
        <p:txBody>
          <a:bodyPr wrap="square" rtlCol="0">
            <a:spAutoFit/>
          </a:bodyPr>
          <a:lstStyle/>
          <a:p>
            <a:r>
              <a:rPr lang="sv-SE" sz="2000" dirty="0"/>
              <a:t>Akademisk litteracitet/</a:t>
            </a:r>
            <a:r>
              <a:rPr lang="sv-SE" sz="2000" u="sng" dirty="0"/>
              <a:t>akademisk skriftsspråkskompetens </a:t>
            </a:r>
            <a:r>
              <a:rPr lang="sv-SE" sz="2000" dirty="0"/>
              <a:t>(s 109, s 118) handlar om förmågan att kunna kommunicera i specifika ämnesdiskurser, dvs att kunna läsa, utvärdera information, presentera, debattera och skapa ny kunskap genom tal och skrivande (s 93). </a:t>
            </a:r>
          </a:p>
          <a:p>
            <a:endParaRPr lang="sv-SE" sz="2000" dirty="0"/>
          </a:p>
          <a:p>
            <a:r>
              <a:rPr lang="sv-SE" sz="2000" dirty="0"/>
              <a:t>Poängen i kapitel 5 är att skrivundervisning (oavsett ämne) måste vara </a:t>
            </a:r>
            <a:r>
              <a:rPr lang="sv-SE" sz="2000" u="sng" dirty="0"/>
              <a:t>inbyggt</a:t>
            </a:r>
            <a:r>
              <a:rPr lang="sv-SE" sz="2000" dirty="0"/>
              <a:t> i ämnesutbildningen och att ämneslärarna ansvarar för skrivundervisningen eftersom de är experter.</a:t>
            </a:r>
          </a:p>
          <a:p>
            <a:endParaRPr lang="sv-SE" sz="2000" dirty="0"/>
          </a:p>
          <a:p>
            <a:r>
              <a:rPr lang="sv-SE" sz="2000" dirty="0"/>
              <a:t>Jfr. Marton och Booth, ”</a:t>
            </a:r>
            <a:r>
              <a:rPr lang="sv-SE" sz="2000" i="1" dirty="0"/>
              <a:t>Om lärande</a:t>
            </a:r>
            <a:r>
              <a:rPr lang="sv-SE" sz="2000" dirty="0"/>
              <a:t>”, s 219: ”</a:t>
            </a:r>
            <a:r>
              <a:rPr lang="sv-SE" sz="2000" i="1" dirty="0"/>
              <a:t>Men att särskilja lärandets vad från lärandets hur, och att försöka öva upp ”hur” utan referens till ”vad”, det var dömt att misslyckas”</a:t>
            </a:r>
            <a:r>
              <a:rPr lang="sv-SE" sz="2000" dirty="0"/>
              <a:t>. </a:t>
            </a:r>
          </a:p>
          <a:p>
            <a:endParaRPr lang="sv-SE" sz="2000" dirty="0"/>
          </a:p>
          <a:p>
            <a:r>
              <a:rPr lang="sv-SE" sz="2000" dirty="0">
                <a:solidFill>
                  <a:srgbClr val="FF0000"/>
                </a:solidFill>
              </a:rPr>
              <a:t>Hur kan universitetslärare stötta studenters skrivutveckling genom att hålla ihop innehåll (dvs vad, ämnet) med metoden (hur)?</a:t>
            </a:r>
          </a:p>
          <a:p>
            <a:endParaRPr lang="sv-SE" sz="2000" dirty="0">
              <a:solidFill>
                <a:srgbClr val="FF0000"/>
              </a:solidFill>
            </a:endParaRPr>
          </a:p>
          <a:p>
            <a:r>
              <a:rPr lang="sv-SE" sz="2000" dirty="0">
                <a:solidFill>
                  <a:srgbClr val="FF0000"/>
                </a:solidFill>
              </a:rPr>
              <a:t>Hur kan universitetslärare hjälpa studenter att förstå ett ämnes unika konventioner och begrepp som tex ”analys” och ”argument” (s 119). </a:t>
            </a:r>
          </a:p>
          <a:p>
            <a:endParaRPr lang="sv-SE" sz="2000" dirty="0">
              <a:solidFill>
                <a:srgbClr val="FF0000"/>
              </a:solidFill>
            </a:endParaRPr>
          </a:p>
          <a:p>
            <a:r>
              <a:rPr lang="sv-SE" sz="2000" dirty="0">
                <a:solidFill>
                  <a:srgbClr val="FF0000"/>
                </a:solidFill>
              </a:rPr>
              <a:t>Hur kan universitetslärare samarbeta med skrivverkstäder och bibliotekspersonal för att stötta utveckling av akademisk litteracitet och breddat deltagande? </a:t>
            </a:r>
          </a:p>
          <a:p>
            <a:endParaRPr lang="sv-SE" sz="2000" dirty="0"/>
          </a:p>
        </p:txBody>
      </p:sp>
      <mc:AlternateContent xmlns:mc="http://schemas.openxmlformats.org/markup-compatibility/2006" xmlns:p14="http://schemas.microsoft.com/office/powerpoint/2010/main">
        <mc:Choice Requires="p14">
          <p:contentPart p14:bwMode="auto" r:id="rId2">
            <p14:nvContentPartPr>
              <p14:cNvPr id="4" name="Pennanteckning 3">
                <a:extLst>
                  <a:ext uri="{FF2B5EF4-FFF2-40B4-BE49-F238E27FC236}">
                    <a16:creationId xmlns:a16="http://schemas.microsoft.com/office/drawing/2014/main" id="{D3AA1B70-A125-27AB-ADA3-06537C17AA18}"/>
                  </a:ext>
                </a:extLst>
              </p14:cNvPr>
              <p14:cNvContentPartPr/>
              <p14:nvPr/>
            </p14:nvContentPartPr>
            <p14:xfrm>
              <a:off x="7924680" y="2603520"/>
              <a:ext cx="2908800" cy="6840"/>
            </p14:xfrm>
          </p:contentPart>
        </mc:Choice>
        <mc:Fallback xmlns="">
          <p:pic>
            <p:nvPicPr>
              <p:cNvPr id="4" name="Pennanteckning 3">
                <a:extLst>
                  <a:ext uri="{FF2B5EF4-FFF2-40B4-BE49-F238E27FC236}">
                    <a16:creationId xmlns:a16="http://schemas.microsoft.com/office/drawing/2014/main" id="{D3AA1B70-A125-27AB-ADA3-06537C17AA18}"/>
                  </a:ext>
                </a:extLst>
              </p:cNvPr>
              <p:cNvPicPr/>
              <p:nvPr/>
            </p:nvPicPr>
            <p:blipFill>
              <a:blip r:embed="rId3"/>
              <a:stretch>
                <a:fillRect/>
              </a:stretch>
            </p:blipFill>
            <p:spPr>
              <a:xfrm>
                <a:off x="7908840" y="2540160"/>
                <a:ext cx="29401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Pennanteckning 4">
                <a:extLst>
                  <a:ext uri="{FF2B5EF4-FFF2-40B4-BE49-F238E27FC236}">
                    <a16:creationId xmlns:a16="http://schemas.microsoft.com/office/drawing/2014/main" id="{DAF1607B-6BA5-2AFF-9134-1A3076FDA1E6}"/>
                  </a:ext>
                </a:extLst>
              </p14:cNvPr>
              <p14:cNvContentPartPr/>
              <p14:nvPr/>
            </p14:nvContentPartPr>
            <p14:xfrm>
              <a:off x="666720" y="2901960"/>
              <a:ext cx="4826520" cy="12960"/>
            </p14:xfrm>
          </p:contentPart>
        </mc:Choice>
        <mc:Fallback xmlns="">
          <p:pic>
            <p:nvPicPr>
              <p:cNvPr id="5" name="Pennanteckning 4">
                <a:extLst>
                  <a:ext uri="{FF2B5EF4-FFF2-40B4-BE49-F238E27FC236}">
                    <a16:creationId xmlns:a16="http://schemas.microsoft.com/office/drawing/2014/main" id="{DAF1607B-6BA5-2AFF-9134-1A3076FDA1E6}"/>
                  </a:ext>
                </a:extLst>
              </p:cNvPr>
              <p:cNvPicPr/>
              <p:nvPr/>
            </p:nvPicPr>
            <p:blipFill>
              <a:blip r:embed="rId5"/>
              <a:stretch>
                <a:fillRect/>
              </a:stretch>
            </p:blipFill>
            <p:spPr>
              <a:xfrm>
                <a:off x="650880" y="2838600"/>
                <a:ext cx="48578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Pennanteckning 5">
                <a:extLst>
                  <a:ext uri="{FF2B5EF4-FFF2-40B4-BE49-F238E27FC236}">
                    <a16:creationId xmlns:a16="http://schemas.microsoft.com/office/drawing/2014/main" id="{E6D8BF4C-8DBF-9C4B-2F9B-2204E3B76A4D}"/>
                  </a:ext>
                </a:extLst>
              </p14:cNvPr>
              <p14:cNvContentPartPr/>
              <p14:nvPr/>
            </p14:nvContentPartPr>
            <p14:xfrm>
              <a:off x="7943760" y="4444920"/>
              <a:ext cx="1810080" cy="25920"/>
            </p14:xfrm>
          </p:contentPart>
        </mc:Choice>
        <mc:Fallback xmlns="">
          <p:pic>
            <p:nvPicPr>
              <p:cNvPr id="6" name="Pennanteckning 5">
                <a:extLst>
                  <a:ext uri="{FF2B5EF4-FFF2-40B4-BE49-F238E27FC236}">
                    <a16:creationId xmlns:a16="http://schemas.microsoft.com/office/drawing/2014/main" id="{E6D8BF4C-8DBF-9C4B-2F9B-2204E3B76A4D}"/>
                  </a:ext>
                </a:extLst>
              </p:cNvPr>
              <p:cNvPicPr/>
              <p:nvPr/>
            </p:nvPicPr>
            <p:blipFill>
              <a:blip r:embed="rId7"/>
              <a:stretch>
                <a:fillRect/>
              </a:stretch>
            </p:blipFill>
            <p:spPr>
              <a:xfrm>
                <a:off x="7927920" y="4381560"/>
                <a:ext cx="18414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Pennanteckning 6">
                <a:extLst>
                  <a:ext uri="{FF2B5EF4-FFF2-40B4-BE49-F238E27FC236}">
                    <a16:creationId xmlns:a16="http://schemas.microsoft.com/office/drawing/2014/main" id="{FF027451-03CD-650D-08AB-9EFC26ECA2B2}"/>
                  </a:ext>
                </a:extLst>
              </p14:cNvPr>
              <p14:cNvContentPartPr/>
              <p14:nvPr/>
            </p14:nvContentPartPr>
            <p14:xfrm>
              <a:off x="704880" y="4718160"/>
              <a:ext cx="2203920" cy="70200"/>
            </p14:xfrm>
          </p:contentPart>
        </mc:Choice>
        <mc:Fallback xmlns="">
          <p:pic>
            <p:nvPicPr>
              <p:cNvPr id="7" name="Pennanteckning 6">
                <a:extLst>
                  <a:ext uri="{FF2B5EF4-FFF2-40B4-BE49-F238E27FC236}">
                    <a16:creationId xmlns:a16="http://schemas.microsoft.com/office/drawing/2014/main" id="{FF027451-03CD-650D-08AB-9EFC26ECA2B2}"/>
                  </a:ext>
                </a:extLst>
              </p:cNvPr>
              <p:cNvPicPr/>
              <p:nvPr/>
            </p:nvPicPr>
            <p:blipFill>
              <a:blip r:embed="rId9"/>
              <a:stretch>
                <a:fillRect/>
              </a:stretch>
            </p:blipFill>
            <p:spPr>
              <a:xfrm>
                <a:off x="689040" y="4654800"/>
                <a:ext cx="22352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Pennanteckning 7">
                <a:extLst>
                  <a:ext uri="{FF2B5EF4-FFF2-40B4-BE49-F238E27FC236}">
                    <a16:creationId xmlns:a16="http://schemas.microsoft.com/office/drawing/2014/main" id="{62D8BB8D-95DA-2A3F-5554-9AA4065A2C6C}"/>
                  </a:ext>
                </a:extLst>
              </p14:cNvPr>
              <p14:cNvContentPartPr/>
              <p14:nvPr/>
            </p14:nvContentPartPr>
            <p14:xfrm>
              <a:off x="9918720" y="4413240"/>
              <a:ext cx="1657800" cy="32040"/>
            </p14:xfrm>
          </p:contentPart>
        </mc:Choice>
        <mc:Fallback xmlns="">
          <p:pic>
            <p:nvPicPr>
              <p:cNvPr id="8" name="Pennanteckning 7">
                <a:extLst>
                  <a:ext uri="{FF2B5EF4-FFF2-40B4-BE49-F238E27FC236}">
                    <a16:creationId xmlns:a16="http://schemas.microsoft.com/office/drawing/2014/main" id="{62D8BB8D-95DA-2A3F-5554-9AA4065A2C6C}"/>
                  </a:ext>
                </a:extLst>
              </p:cNvPr>
              <p:cNvPicPr/>
              <p:nvPr/>
            </p:nvPicPr>
            <p:blipFill>
              <a:blip r:embed="rId11"/>
              <a:stretch>
                <a:fillRect/>
              </a:stretch>
            </p:blipFill>
            <p:spPr>
              <a:xfrm>
                <a:off x="9902880" y="4349880"/>
                <a:ext cx="16891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Pennanteckning 8">
                <a:extLst>
                  <a:ext uri="{FF2B5EF4-FFF2-40B4-BE49-F238E27FC236}">
                    <a16:creationId xmlns:a16="http://schemas.microsoft.com/office/drawing/2014/main" id="{1C5E481B-C16E-A3F4-0AA4-B6606A98640D}"/>
                  </a:ext>
                </a:extLst>
              </p14:cNvPr>
              <p14:cNvContentPartPr/>
              <p14:nvPr/>
            </p14:nvContentPartPr>
            <p14:xfrm>
              <a:off x="3371760" y="5334120"/>
              <a:ext cx="2750040" cy="44640"/>
            </p14:xfrm>
          </p:contentPart>
        </mc:Choice>
        <mc:Fallback xmlns="">
          <p:pic>
            <p:nvPicPr>
              <p:cNvPr id="9" name="Pennanteckning 8">
                <a:extLst>
                  <a:ext uri="{FF2B5EF4-FFF2-40B4-BE49-F238E27FC236}">
                    <a16:creationId xmlns:a16="http://schemas.microsoft.com/office/drawing/2014/main" id="{1C5E481B-C16E-A3F4-0AA4-B6606A98640D}"/>
                  </a:ext>
                </a:extLst>
              </p:cNvPr>
              <p:cNvPicPr/>
              <p:nvPr/>
            </p:nvPicPr>
            <p:blipFill>
              <a:blip r:embed="rId13"/>
              <a:stretch>
                <a:fillRect/>
              </a:stretch>
            </p:blipFill>
            <p:spPr>
              <a:xfrm>
                <a:off x="3355920" y="5270760"/>
                <a:ext cx="27813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Pennanteckning 9">
                <a:extLst>
                  <a:ext uri="{FF2B5EF4-FFF2-40B4-BE49-F238E27FC236}">
                    <a16:creationId xmlns:a16="http://schemas.microsoft.com/office/drawing/2014/main" id="{DA2140CC-BF5E-44A6-9097-0571B17A4F72}"/>
                  </a:ext>
                </a:extLst>
              </p14:cNvPr>
              <p14:cNvContentPartPr/>
              <p14:nvPr/>
            </p14:nvContentPartPr>
            <p14:xfrm>
              <a:off x="5105520" y="6280200"/>
              <a:ext cx="3886560" cy="19440"/>
            </p14:xfrm>
          </p:contentPart>
        </mc:Choice>
        <mc:Fallback xmlns="">
          <p:pic>
            <p:nvPicPr>
              <p:cNvPr id="10" name="Pennanteckning 9">
                <a:extLst>
                  <a:ext uri="{FF2B5EF4-FFF2-40B4-BE49-F238E27FC236}">
                    <a16:creationId xmlns:a16="http://schemas.microsoft.com/office/drawing/2014/main" id="{DA2140CC-BF5E-44A6-9097-0571B17A4F72}"/>
                  </a:ext>
                </a:extLst>
              </p:cNvPr>
              <p:cNvPicPr/>
              <p:nvPr/>
            </p:nvPicPr>
            <p:blipFill>
              <a:blip r:embed="rId15"/>
              <a:stretch>
                <a:fillRect/>
              </a:stretch>
            </p:blipFill>
            <p:spPr>
              <a:xfrm>
                <a:off x="5089680" y="6216840"/>
                <a:ext cx="39178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Pennanteckning 10">
                <a:extLst>
                  <a:ext uri="{FF2B5EF4-FFF2-40B4-BE49-F238E27FC236}">
                    <a16:creationId xmlns:a16="http://schemas.microsoft.com/office/drawing/2014/main" id="{09A25041-5608-45E0-2C00-E53E6533FA6F}"/>
                  </a:ext>
                </a:extLst>
              </p14:cNvPr>
              <p14:cNvContentPartPr/>
              <p14:nvPr/>
            </p14:nvContentPartPr>
            <p14:xfrm>
              <a:off x="3041640" y="1336680"/>
              <a:ext cx="3588120" cy="105120"/>
            </p14:xfrm>
          </p:contentPart>
        </mc:Choice>
        <mc:Fallback xmlns="">
          <p:pic>
            <p:nvPicPr>
              <p:cNvPr id="11" name="Pennanteckning 10">
                <a:extLst>
                  <a:ext uri="{FF2B5EF4-FFF2-40B4-BE49-F238E27FC236}">
                    <a16:creationId xmlns:a16="http://schemas.microsoft.com/office/drawing/2014/main" id="{09A25041-5608-45E0-2C00-E53E6533FA6F}"/>
                  </a:ext>
                </a:extLst>
              </p:cNvPr>
              <p:cNvPicPr/>
              <p:nvPr/>
            </p:nvPicPr>
            <p:blipFill>
              <a:blip r:embed="rId17"/>
              <a:stretch>
                <a:fillRect/>
              </a:stretch>
            </p:blipFill>
            <p:spPr>
              <a:xfrm>
                <a:off x="3025800" y="1273320"/>
                <a:ext cx="361944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Pennanteckning 11">
                <a:extLst>
                  <a:ext uri="{FF2B5EF4-FFF2-40B4-BE49-F238E27FC236}">
                    <a16:creationId xmlns:a16="http://schemas.microsoft.com/office/drawing/2014/main" id="{A7DF5456-DE52-B976-CB34-3CF166E99E28}"/>
                  </a:ext>
                </a:extLst>
              </p14:cNvPr>
              <p14:cNvContentPartPr/>
              <p14:nvPr/>
            </p14:nvContentPartPr>
            <p14:xfrm>
              <a:off x="8083440" y="3454560"/>
              <a:ext cx="413280" cy="70200"/>
            </p14:xfrm>
          </p:contentPart>
        </mc:Choice>
        <mc:Fallback>
          <p:pic>
            <p:nvPicPr>
              <p:cNvPr id="12" name="Pennanteckning 11">
                <a:extLst>
                  <a:ext uri="{FF2B5EF4-FFF2-40B4-BE49-F238E27FC236}">
                    <a16:creationId xmlns:a16="http://schemas.microsoft.com/office/drawing/2014/main" id="{A7DF5456-DE52-B976-CB34-3CF166E99E28}"/>
                  </a:ext>
                </a:extLst>
              </p:cNvPr>
              <p:cNvPicPr/>
              <p:nvPr/>
            </p:nvPicPr>
            <p:blipFill>
              <a:blip r:embed="rId19"/>
              <a:stretch>
                <a:fillRect/>
              </a:stretch>
            </p:blipFill>
            <p:spPr>
              <a:xfrm>
                <a:off x="8067600" y="3391200"/>
                <a:ext cx="4446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Pennanteckning 12">
                <a:extLst>
                  <a:ext uri="{FF2B5EF4-FFF2-40B4-BE49-F238E27FC236}">
                    <a16:creationId xmlns:a16="http://schemas.microsoft.com/office/drawing/2014/main" id="{A5AACC07-010E-1803-FFF5-935C86D261BB}"/>
                  </a:ext>
                </a:extLst>
              </p14:cNvPr>
              <p14:cNvContentPartPr/>
              <p14:nvPr/>
            </p14:nvContentPartPr>
            <p14:xfrm>
              <a:off x="10077480" y="3498840"/>
              <a:ext cx="311400" cy="51120"/>
            </p14:xfrm>
          </p:contentPart>
        </mc:Choice>
        <mc:Fallback>
          <p:pic>
            <p:nvPicPr>
              <p:cNvPr id="13" name="Pennanteckning 12">
                <a:extLst>
                  <a:ext uri="{FF2B5EF4-FFF2-40B4-BE49-F238E27FC236}">
                    <a16:creationId xmlns:a16="http://schemas.microsoft.com/office/drawing/2014/main" id="{A5AACC07-010E-1803-FFF5-935C86D261BB}"/>
                  </a:ext>
                </a:extLst>
              </p:cNvPr>
              <p:cNvPicPr/>
              <p:nvPr/>
            </p:nvPicPr>
            <p:blipFill>
              <a:blip r:embed="rId21"/>
              <a:stretch>
                <a:fillRect/>
              </a:stretch>
            </p:blipFill>
            <p:spPr>
              <a:xfrm>
                <a:off x="10061640" y="3435480"/>
                <a:ext cx="342720" cy="177840"/>
              </a:xfrm>
              <a:prstGeom prst="rect">
                <a:avLst/>
              </a:prstGeom>
            </p:spPr>
          </p:pic>
        </mc:Fallback>
      </mc:AlternateContent>
      <p:sp>
        <p:nvSpPr>
          <p:cNvPr id="14" name="Platshållare för bildnummer 13">
            <a:extLst>
              <a:ext uri="{FF2B5EF4-FFF2-40B4-BE49-F238E27FC236}">
                <a16:creationId xmlns:a16="http://schemas.microsoft.com/office/drawing/2014/main" id="{9DF836B2-5694-E988-E748-E860F56BD60B}"/>
              </a:ext>
            </a:extLst>
          </p:cNvPr>
          <p:cNvSpPr>
            <a:spLocks noGrp="1"/>
          </p:cNvSpPr>
          <p:nvPr>
            <p:ph type="sldNum" sz="quarter" idx="12"/>
          </p:nvPr>
        </p:nvSpPr>
        <p:spPr/>
        <p:txBody>
          <a:bodyPr/>
          <a:lstStyle/>
          <a:p>
            <a:fld id="{D6E25E50-B20B-4B2B-AD59-ACBF9386AB86}" type="slidenum">
              <a:rPr lang="sv-SE" smtClean="0"/>
              <a:t>15</a:t>
            </a:fld>
            <a:endParaRPr lang="sv-SE"/>
          </a:p>
        </p:txBody>
      </p:sp>
      <mc:AlternateContent xmlns:mc="http://schemas.openxmlformats.org/markup-compatibility/2006">
        <mc:Choice xmlns:p14="http://schemas.microsoft.com/office/powerpoint/2010/main" Requires="p14">
          <p:contentPart p14:bwMode="auto" r:id="rId22">
            <p14:nvContentPartPr>
              <p14:cNvPr id="15" name="Pennanteckning 14">
                <a:extLst>
                  <a:ext uri="{FF2B5EF4-FFF2-40B4-BE49-F238E27FC236}">
                    <a16:creationId xmlns:a16="http://schemas.microsoft.com/office/drawing/2014/main" id="{CB50A965-B22E-14B0-991A-F4299A7A2D47}"/>
                  </a:ext>
                </a:extLst>
              </p14:cNvPr>
              <p14:cNvContentPartPr/>
              <p14:nvPr/>
            </p14:nvContentPartPr>
            <p14:xfrm>
              <a:off x="736560" y="5638680"/>
              <a:ext cx="679680" cy="83160"/>
            </p14:xfrm>
          </p:contentPart>
        </mc:Choice>
        <mc:Fallback>
          <p:pic>
            <p:nvPicPr>
              <p:cNvPr id="15" name="Pennanteckning 14">
                <a:extLst>
                  <a:ext uri="{FF2B5EF4-FFF2-40B4-BE49-F238E27FC236}">
                    <a16:creationId xmlns:a16="http://schemas.microsoft.com/office/drawing/2014/main" id="{CB50A965-B22E-14B0-991A-F4299A7A2D47}"/>
                  </a:ext>
                </a:extLst>
              </p:cNvPr>
              <p:cNvPicPr/>
              <p:nvPr/>
            </p:nvPicPr>
            <p:blipFill>
              <a:blip r:embed="rId23"/>
              <a:stretch>
                <a:fillRect/>
              </a:stretch>
            </p:blipFill>
            <p:spPr>
              <a:xfrm>
                <a:off x="720720" y="5575320"/>
                <a:ext cx="71100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Pennanteckning 15">
                <a:extLst>
                  <a:ext uri="{FF2B5EF4-FFF2-40B4-BE49-F238E27FC236}">
                    <a16:creationId xmlns:a16="http://schemas.microsoft.com/office/drawing/2014/main" id="{5616DBA8-8246-B0F0-1F80-6080F6079858}"/>
                  </a:ext>
                </a:extLst>
              </p14:cNvPr>
              <p14:cNvContentPartPr/>
              <p14:nvPr/>
            </p14:nvContentPartPr>
            <p14:xfrm>
              <a:off x="2095560" y="5645160"/>
              <a:ext cx="1028880" cy="12960"/>
            </p14:xfrm>
          </p:contentPart>
        </mc:Choice>
        <mc:Fallback>
          <p:pic>
            <p:nvPicPr>
              <p:cNvPr id="16" name="Pennanteckning 15">
                <a:extLst>
                  <a:ext uri="{FF2B5EF4-FFF2-40B4-BE49-F238E27FC236}">
                    <a16:creationId xmlns:a16="http://schemas.microsoft.com/office/drawing/2014/main" id="{5616DBA8-8246-B0F0-1F80-6080F6079858}"/>
                  </a:ext>
                </a:extLst>
              </p:cNvPr>
              <p:cNvPicPr/>
              <p:nvPr/>
            </p:nvPicPr>
            <p:blipFill>
              <a:blip r:embed="rId25"/>
              <a:stretch>
                <a:fillRect/>
              </a:stretch>
            </p:blipFill>
            <p:spPr>
              <a:xfrm>
                <a:off x="2079720" y="5581800"/>
                <a:ext cx="1060200" cy="139680"/>
              </a:xfrm>
              <a:prstGeom prst="rect">
                <a:avLst/>
              </a:prstGeom>
            </p:spPr>
          </p:pic>
        </mc:Fallback>
      </mc:AlternateContent>
    </p:spTree>
    <p:extLst>
      <p:ext uri="{BB962C8B-B14F-4D97-AF65-F5344CB8AC3E}">
        <p14:creationId xmlns:p14="http://schemas.microsoft.com/office/powerpoint/2010/main" val="1040747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4E7580-BE86-0ADF-139D-471ADD93C6D6}"/>
              </a:ext>
            </a:extLst>
          </p:cNvPr>
          <p:cNvSpPr>
            <a:spLocks noGrp="1"/>
          </p:cNvSpPr>
          <p:nvPr>
            <p:ph type="title"/>
          </p:nvPr>
        </p:nvSpPr>
        <p:spPr>
          <a:ln>
            <a:solidFill>
              <a:srgbClr val="FF0000"/>
            </a:solidFill>
          </a:ln>
        </p:spPr>
        <p:txBody>
          <a:bodyPr/>
          <a:lstStyle/>
          <a:p>
            <a:r>
              <a:rPr lang="sv-SE" dirty="0"/>
              <a:t>Hur ger universitetslärare återkoppling?</a:t>
            </a:r>
          </a:p>
        </p:txBody>
      </p:sp>
      <p:pic>
        <p:nvPicPr>
          <p:cNvPr id="4" name="Bildobjekt 3">
            <a:extLst>
              <a:ext uri="{FF2B5EF4-FFF2-40B4-BE49-F238E27FC236}">
                <a16:creationId xmlns:a16="http://schemas.microsoft.com/office/drawing/2014/main" id="{D5B038F5-7EFC-1537-8757-7755107D6D7E}"/>
              </a:ext>
            </a:extLst>
          </p:cNvPr>
          <p:cNvPicPr>
            <a:picLocks noChangeAspect="1"/>
          </p:cNvPicPr>
          <p:nvPr/>
        </p:nvPicPr>
        <p:blipFill rotWithShape="1">
          <a:blip r:embed="rId2"/>
          <a:srcRect l="23021" t="24652" r="24583" b="10371"/>
          <a:stretch/>
        </p:blipFill>
        <p:spPr>
          <a:xfrm>
            <a:off x="2806700" y="1690688"/>
            <a:ext cx="6388100" cy="4456112"/>
          </a:xfrm>
          <a:prstGeom prst="rect">
            <a:avLst/>
          </a:prstGeom>
        </p:spPr>
      </p:pic>
      <p:sp>
        <p:nvSpPr>
          <p:cNvPr id="5" name="textruta 4">
            <a:extLst>
              <a:ext uri="{FF2B5EF4-FFF2-40B4-BE49-F238E27FC236}">
                <a16:creationId xmlns:a16="http://schemas.microsoft.com/office/drawing/2014/main" id="{9DB27F25-A31E-95D3-4AF8-BB177526F993}"/>
              </a:ext>
            </a:extLst>
          </p:cNvPr>
          <p:cNvSpPr txBox="1"/>
          <p:nvPr/>
        </p:nvSpPr>
        <p:spPr>
          <a:xfrm>
            <a:off x="8178800" y="6057900"/>
            <a:ext cx="4013199" cy="646331"/>
          </a:xfrm>
          <a:prstGeom prst="rect">
            <a:avLst/>
          </a:prstGeom>
          <a:noFill/>
          <a:ln>
            <a:solidFill>
              <a:srgbClr val="FF0000"/>
            </a:solidFill>
          </a:ln>
        </p:spPr>
        <p:txBody>
          <a:bodyPr wrap="square" rtlCol="0">
            <a:spAutoFit/>
          </a:bodyPr>
          <a:lstStyle/>
          <a:p>
            <a:r>
              <a:rPr lang="sv-SE" dirty="0"/>
              <a:t>Se även kapitel 6, Zetterberg angående återkoppling, s 128ff.</a:t>
            </a:r>
          </a:p>
        </p:txBody>
      </p:sp>
      <p:sp>
        <p:nvSpPr>
          <p:cNvPr id="6" name="textruta 5">
            <a:extLst>
              <a:ext uri="{FF2B5EF4-FFF2-40B4-BE49-F238E27FC236}">
                <a16:creationId xmlns:a16="http://schemas.microsoft.com/office/drawing/2014/main" id="{0EA74296-9B69-A7D8-7421-501B0E077536}"/>
              </a:ext>
            </a:extLst>
          </p:cNvPr>
          <p:cNvSpPr txBox="1"/>
          <p:nvPr/>
        </p:nvSpPr>
        <p:spPr>
          <a:xfrm>
            <a:off x="8737599" y="1872030"/>
            <a:ext cx="2895600" cy="4093428"/>
          </a:xfrm>
          <a:prstGeom prst="rect">
            <a:avLst/>
          </a:prstGeom>
          <a:noFill/>
          <a:ln>
            <a:solidFill>
              <a:srgbClr val="FF0000"/>
            </a:solidFill>
          </a:ln>
        </p:spPr>
        <p:txBody>
          <a:bodyPr wrap="square" rtlCol="0">
            <a:spAutoFit/>
          </a:bodyPr>
          <a:lstStyle/>
          <a:p>
            <a:r>
              <a:rPr lang="sv-SE" sz="2000" dirty="0"/>
              <a:t>1 på vilken nivå i </a:t>
            </a:r>
            <a:r>
              <a:rPr lang="sv-SE" sz="2000" dirty="0" err="1"/>
              <a:t>Hoels</a:t>
            </a:r>
            <a:r>
              <a:rPr lang="sv-SE" sz="2000" dirty="0"/>
              <a:t> figur ger vi återkoppling?</a:t>
            </a:r>
          </a:p>
          <a:p>
            <a:endParaRPr lang="sv-SE" sz="2000" dirty="0"/>
          </a:p>
          <a:p>
            <a:r>
              <a:rPr lang="sv-SE" sz="2000" dirty="0"/>
              <a:t>2 vilken typ av återkoppling: bekräftande, förstärkande, opponerande, korrigerande, berömmande, förklarande, identifierande och/eller fördjupande? </a:t>
            </a:r>
          </a:p>
        </p:txBody>
      </p:sp>
      <mc:AlternateContent xmlns:mc="http://schemas.openxmlformats.org/markup-compatibility/2006" xmlns:p14="http://schemas.microsoft.com/office/powerpoint/2010/main">
        <mc:Choice Requires="p14">
          <p:contentPart p14:bwMode="auto" r:id="rId3">
            <p14:nvContentPartPr>
              <p14:cNvPr id="3" name="Pennanteckning 2">
                <a:extLst>
                  <a:ext uri="{FF2B5EF4-FFF2-40B4-BE49-F238E27FC236}">
                    <a16:creationId xmlns:a16="http://schemas.microsoft.com/office/drawing/2014/main" id="{E524B407-CA82-9D66-B9E6-5DF003F8ABEC}"/>
                  </a:ext>
                </a:extLst>
              </p14:cNvPr>
              <p14:cNvContentPartPr/>
              <p14:nvPr/>
            </p14:nvContentPartPr>
            <p14:xfrm>
              <a:off x="9061560" y="2082960"/>
              <a:ext cx="1359000" cy="6480"/>
            </p14:xfrm>
          </p:contentPart>
        </mc:Choice>
        <mc:Fallback xmlns="">
          <p:pic>
            <p:nvPicPr>
              <p:cNvPr id="3" name="Pennanteckning 2">
                <a:extLst>
                  <a:ext uri="{FF2B5EF4-FFF2-40B4-BE49-F238E27FC236}">
                    <a16:creationId xmlns:a16="http://schemas.microsoft.com/office/drawing/2014/main" id="{E524B407-CA82-9D66-B9E6-5DF003F8ABEC}"/>
                  </a:ext>
                </a:extLst>
              </p:cNvPr>
              <p:cNvPicPr/>
              <p:nvPr/>
            </p:nvPicPr>
            <p:blipFill>
              <a:blip r:embed="rId4"/>
              <a:stretch>
                <a:fillRect/>
              </a:stretch>
            </p:blipFill>
            <p:spPr>
              <a:xfrm>
                <a:off x="9045720" y="2019600"/>
                <a:ext cx="13903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Pennanteckning 6">
                <a:extLst>
                  <a:ext uri="{FF2B5EF4-FFF2-40B4-BE49-F238E27FC236}">
                    <a16:creationId xmlns:a16="http://schemas.microsoft.com/office/drawing/2014/main" id="{2316FA3B-7504-2E84-6224-6E230A377785}"/>
                  </a:ext>
                </a:extLst>
              </p14:cNvPr>
              <p14:cNvContentPartPr/>
              <p14:nvPr/>
            </p14:nvContentPartPr>
            <p14:xfrm>
              <a:off x="9674280" y="2981160"/>
              <a:ext cx="410040" cy="121320"/>
            </p14:xfrm>
          </p:contentPart>
        </mc:Choice>
        <mc:Fallback xmlns="">
          <p:pic>
            <p:nvPicPr>
              <p:cNvPr id="7" name="Pennanteckning 6">
                <a:extLst>
                  <a:ext uri="{FF2B5EF4-FFF2-40B4-BE49-F238E27FC236}">
                    <a16:creationId xmlns:a16="http://schemas.microsoft.com/office/drawing/2014/main" id="{2316FA3B-7504-2E84-6224-6E230A377785}"/>
                  </a:ext>
                </a:extLst>
              </p:cNvPr>
              <p:cNvPicPr/>
              <p:nvPr/>
            </p:nvPicPr>
            <p:blipFill>
              <a:blip r:embed="rId6"/>
              <a:stretch>
                <a:fillRect/>
              </a:stretch>
            </p:blipFill>
            <p:spPr>
              <a:xfrm>
                <a:off x="9658440" y="2917800"/>
                <a:ext cx="441360" cy="248040"/>
              </a:xfrm>
              <a:prstGeom prst="rect">
                <a:avLst/>
              </a:prstGeom>
            </p:spPr>
          </p:pic>
        </mc:Fallback>
      </mc:AlternateContent>
      <p:sp>
        <p:nvSpPr>
          <p:cNvPr id="8" name="Platshållare för bildnummer 7">
            <a:extLst>
              <a:ext uri="{FF2B5EF4-FFF2-40B4-BE49-F238E27FC236}">
                <a16:creationId xmlns:a16="http://schemas.microsoft.com/office/drawing/2014/main" id="{3DBCF5CB-878F-AF46-8834-2486A2593404}"/>
              </a:ext>
            </a:extLst>
          </p:cNvPr>
          <p:cNvSpPr>
            <a:spLocks noGrp="1"/>
          </p:cNvSpPr>
          <p:nvPr>
            <p:ph type="sldNum" sz="quarter" idx="12"/>
          </p:nvPr>
        </p:nvSpPr>
        <p:spPr/>
        <p:txBody>
          <a:bodyPr/>
          <a:lstStyle/>
          <a:p>
            <a:fld id="{D6E25E50-B20B-4B2B-AD59-ACBF9386AB86}" type="slidenum">
              <a:rPr lang="sv-SE" smtClean="0"/>
              <a:t>16</a:t>
            </a:fld>
            <a:endParaRPr lang="sv-SE"/>
          </a:p>
        </p:txBody>
      </p:sp>
    </p:spTree>
    <p:extLst>
      <p:ext uri="{BB962C8B-B14F-4D97-AF65-F5344CB8AC3E}">
        <p14:creationId xmlns:p14="http://schemas.microsoft.com/office/powerpoint/2010/main" val="3586698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803986-A609-E861-633B-362FE276C3F1}"/>
              </a:ext>
            </a:extLst>
          </p:cNvPr>
          <p:cNvSpPr>
            <a:spLocks noGrp="1"/>
          </p:cNvSpPr>
          <p:nvPr>
            <p:ph type="title"/>
          </p:nvPr>
        </p:nvSpPr>
        <p:spPr>
          <a:xfrm>
            <a:off x="838200" y="365125"/>
            <a:ext cx="10896600" cy="1325563"/>
          </a:xfrm>
          <a:ln>
            <a:solidFill>
              <a:srgbClr val="FF0000"/>
            </a:solidFill>
          </a:ln>
        </p:spPr>
        <p:txBody>
          <a:bodyPr/>
          <a:lstStyle/>
          <a:p>
            <a:r>
              <a:rPr lang="sv-SE" dirty="0"/>
              <a:t>Kapitel 8 Inkluderande och studentaktivt lärande för delaktighet</a:t>
            </a:r>
          </a:p>
        </p:txBody>
      </p:sp>
      <p:sp>
        <p:nvSpPr>
          <p:cNvPr id="3" name="textruta 2">
            <a:extLst>
              <a:ext uri="{FF2B5EF4-FFF2-40B4-BE49-F238E27FC236}">
                <a16:creationId xmlns:a16="http://schemas.microsoft.com/office/drawing/2014/main" id="{200389BA-13DC-49A2-0F24-BE83225F44B5}"/>
              </a:ext>
            </a:extLst>
          </p:cNvPr>
          <p:cNvSpPr txBox="1"/>
          <p:nvPr/>
        </p:nvSpPr>
        <p:spPr>
          <a:xfrm>
            <a:off x="812800" y="1816100"/>
            <a:ext cx="10922000" cy="1569660"/>
          </a:xfrm>
          <a:prstGeom prst="rect">
            <a:avLst/>
          </a:prstGeom>
          <a:noFill/>
          <a:ln>
            <a:solidFill>
              <a:srgbClr val="FF0000"/>
            </a:solidFill>
          </a:ln>
        </p:spPr>
        <p:txBody>
          <a:bodyPr wrap="square" rtlCol="0">
            <a:spAutoFit/>
          </a:bodyPr>
          <a:lstStyle/>
          <a:p>
            <a:r>
              <a:rPr lang="sv-SE" sz="2400" dirty="0"/>
              <a:t>Genom att utgå från konkreta problem kopplas teori till praktik och kan väcka studenters engagemang (jfr ökad motivation). Studentaktivt lärande, tex </a:t>
            </a:r>
            <a:r>
              <a:rPr lang="sv-SE" sz="2400" u="sng" dirty="0"/>
              <a:t>problembaserat gynnar särskilt studenter från minoritetsgrupper </a:t>
            </a:r>
            <a:r>
              <a:rPr lang="sv-SE" sz="2400" dirty="0"/>
              <a:t>(Leijon &amp; Staaf, 162). Jfr. universell design för lärande (UDL vid Örebro universitet).</a:t>
            </a:r>
          </a:p>
        </p:txBody>
      </p:sp>
      <p:pic>
        <p:nvPicPr>
          <p:cNvPr id="4" name="Bildobjekt 3">
            <a:extLst>
              <a:ext uri="{FF2B5EF4-FFF2-40B4-BE49-F238E27FC236}">
                <a16:creationId xmlns:a16="http://schemas.microsoft.com/office/drawing/2014/main" id="{0D2D2C9E-C5C1-A446-7ADB-5D4CA66EC1AB}"/>
              </a:ext>
            </a:extLst>
          </p:cNvPr>
          <p:cNvPicPr>
            <a:picLocks noChangeAspect="1"/>
          </p:cNvPicPr>
          <p:nvPr/>
        </p:nvPicPr>
        <p:blipFill>
          <a:blip r:embed="rId2"/>
          <a:stretch>
            <a:fillRect/>
          </a:stretch>
        </p:blipFill>
        <p:spPr>
          <a:xfrm>
            <a:off x="812799" y="3511172"/>
            <a:ext cx="6718301" cy="3169028"/>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Pennanteckning 4">
                <a:extLst>
                  <a:ext uri="{FF2B5EF4-FFF2-40B4-BE49-F238E27FC236}">
                    <a16:creationId xmlns:a16="http://schemas.microsoft.com/office/drawing/2014/main" id="{F7501531-12CE-35F6-9DA0-D3597F739F35}"/>
                  </a:ext>
                </a:extLst>
              </p14:cNvPr>
              <p14:cNvContentPartPr/>
              <p14:nvPr/>
            </p14:nvContentPartPr>
            <p14:xfrm>
              <a:off x="6661080" y="2413080"/>
              <a:ext cx="2603880" cy="6480"/>
            </p14:xfrm>
          </p:contentPart>
        </mc:Choice>
        <mc:Fallback xmlns="">
          <p:pic>
            <p:nvPicPr>
              <p:cNvPr id="5" name="Pennanteckning 4">
                <a:extLst>
                  <a:ext uri="{FF2B5EF4-FFF2-40B4-BE49-F238E27FC236}">
                    <a16:creationId xmlns:a16="http://schemas.microsoft.com/office/drawing/2014/main" id="{F7501531-12CE-35F6-9DA0-D3597F739F35}"/>
                  </a:ext>
                </a:extLst>
              </p:cNvPr>
              <p:cNvPicPr/>
              <p:nvPr/>
            </p:nvPicPr>
            <p:blipFill>
              <a:blip r:embed="rId4"/>
              <a:stretch>
                <a:fillRect/>
              </a:stretch>
            </p:blipFill>
            <p:spPr>
              <a:xfrm>
                <a:off x="6645240" y="2349720"/>
                <a:ext cx="26352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Pennanteckning 5">
                <a:extLst>
                  <a:ext uri="{FF2B5EF4-FFF2-40B4-BE49-F238E27FC236}">
                    <a16:creationId xmlns:a16="http://schemas.microsoft.com/office/drawing/2014/main" id="{143C7EDB-CF53-BF56-6AB8-6215DB45BF17}"/>
                  </a:ext>
                </a:extLst>
              </p14:cNvPr>
              <p14:cNvContentPartPr/>
              <p14:nvPr/>
            </p14:nvContentPartPr>
            <p14:xfrm>
              <a:off x="914400" y="2749680"/>
              <a:ext cx="8058600" cy="12960"/>
            </p14:xfrm>
          </p:contentPart>
        </mc:Choice>
        <mc:Fallback xmlns="">
          <p:pic>
            <p:nvPicPr>
              <p:cNvPr id="6" name="Pennanteckning 5">
                <a:extLst>
                  <a:ext uri="{FF2B5EF4-FFF2-40B4-BE49-F238E27FC236}">
                    <a16:creationId xmlns:a16="http://schemas.microsoft.com/office/drawing/2014/main" id="{143C7EDB-CF53-BF56-6AB8-6215DB45BF17}"/>
                  </a:ext>
                </a:extLst>
              </p:cNvPr>
              <p:cNvPicPr/>
              <p:nvPr/>
            </p:nvPicPr>
            <p:blipFill>
              <a:blip r:embed="rId6"/>
              <a:stretch>
                <a:fillRect/>
              </a:stretch>
            </p:blipFill>
            <p:spPr>
              <a:xfrm>
                <a:off x="898560" y="2686320"/>
                <a:ext cx="80899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Pennanteckning 6">
                <a:extLst>
                  <a:ext uri="{FF2B5EF4-FFF2-40B4-BE49-F238E27FC236}">
                    <a16:creationId xmlns:a16="http://schemas.microsoft.com/office/drawing/2014/main" id="{89C83D54-CDDD-E32C-644C-4CEE682F945F}"/>
                  </a:ext>
                </a:extLst>
              </p14:cNvPr>
              <p14:cNvContentPartPr/>
              <p14:nvPr/>
            </p14:nvContentPartPr>
            <p14:xfrm>
              <a:off x="3521160" y="2028960"/>
              <a:ext cx="2140200" cy="63720"/>
            </p14:xfrm>
          </p:contentPart>
        </mc:Choice>
        <mc:Fallback xmlns="">
          <p:pic>
            <p:nvPicPr>
              <p:cNvPr id="7" name="Pennanteckning 6">
                <a:extLst>
                  <a:ext uri="{FF2B5EF4-FFF2-40B4-BE49-F238E27FC236}">
                    <a16:creationId xmlns:a16="http://schemas.microsoft.com/office/drawing/2014/main" id="{89C83D54-CDDD-E32C-644C-4CEE682F945F}"/>
                  </a:ext>
                </a:extLst>
              </p:cNvPr>
              <p:cNvPicPr/>
              <p:nvPr/>
            </p:nvPicPr>
            <p:blipFill>
              <a:blip r:embed="rId8"/>
              <a:stretch>
                <a:fillRect/>
              </a:stretch>
            </p:blipFill>
            <p:spPr>
              <a:xfrm>
                <a:off x="3505320" y="1965600"/>
                <a:ext cx="2171520" cy="190440"/>
              </a:xfrm>
              <a:prstGeom prst="rect">
                <a:avLst/>
              </a:prstGeom>
            </p:spPr>
          </p:pic>
        </mc:Fallback>
      </mc:AlternateContent>
      <p:sp>
        <p:nvSpPr>
          <p:cNvPr id="8" name="Platshållare för bildnummer 7">
            <a:extLst>
              <a:ext uri="{FF2B5EF4-FFF2-40B4-BE49-F238E27FC236}">
                <a16:creationId xmlns:a16="http://schemas.microsoft.com/office/drawing/2014/main" id="{9A80AD80-372C-EE36-D78D-9DFADCABC428}"/>
              </a:ext>
            </a:extLst>
          </p:cNvPr>
          <p:cNvSpPr>
            <a:spLocks noGrp="1"/>
          </p:cNvSpPr>
          <p:nvPr>
            <p:ph type="sldNum" sz="quarter" idx="12"/>
          </p:nvPr>
        </p:nvSpPr>
        <p:spPr/>
        <p:txBody>
          <a:bodyPr/>
          <a:lstStyle/>
          <a:p>
            <a:fld id="{D6E25E50-B20B-4B2B-AD59-ACBF9386AB86}" type="slidenum">
              <a:rPr lang="sv-SE" smtClean="0"/>
              <a:t>17</a:t>
            </a:fld>
            <a:endParaRPr lang="sv-SE"/>
          </a:p>
        </p:txBody>
      </p:sp>
    </p:spTree>
    <p:extLst>
      <p:ext uri="{BB962C8B-B14F-4D97-AF65-F5344CB8AC3E}">
        <p14:creationId xmlns:p14="http://schemas.microsoft.com/office/powerpoint/2010/main" val="2316035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EF8F8E-A53B-523E-84C2-ABDC7DFD346D}"/>
              </a:ext>
            </a:extLst>
          </p:cNvPr>
          <p:cNvSpPr>
            <a:spLocks noGrp="1"/>
          </p:cNvSpPr>
          <p:nvPr>
            <p:ph type="title"/>
          </p:nvPr>
        </p:nvSpPr>
        <p:spPr>
          <a:xfrm>
            <a:off x="609600" y="250825"/>
            <a:ext cx="11176000" cy="430212"/>
          </a:xfrm>
          <a:ln>
            <a:solidFill>
              <a:srgbClr val="FF0000"/>
            </a:solidFill>
          </a:ln>
        </p:spPr>
        <p:txBody>
          <a:bodyPr>
            <a:normAutofit fontScale="90000"/>
          </a:bodyPr>
          <a:lstStyle/>
          <a:p>
            <a:r>
              <a:rPr lang="sv-SE" sz="2800" dirty="0"/>
              <a:t>Forskning om och exempel på effektiv kursdesign (forts Kap 8, s 164, Leijon &amp; Staaf)</a:t>
            </a:r>
          </a:p>
        </p:txBody>
      </p:sp>
      <p:sp>
        <p:nvSpPr>
          <p:cNvPr id="3" name="Platshållare för innehåll 2">
            <a:extLst>
              <a:ext uri="{FF2B5EF4-FFF2-40B4-BE49-F238E27FC236}">
                <a16:creationId xmlns:a16="http://schemas.microsoft.com/office/drawing/2014/main" id="{6A8ECFF4-B88E-444B-C457-C68B8017AA57}"/>
              </a:ext>
            </a:extLst>
          </p:cNvPr>
          <p:cNvSpPr>
            <a:spLocks noGrp="1"/>
          </p:cNvSpPr>
          <p:nvPr>
            <p:ph idx="1"/>
          </p:nvPr>
        </p:nvSpPr>
        <p:spPr>
          <a:xfrm>
            <a:off x="609600" y="1003300"/>
            <a:ext cx="11176000" cy="5173663"/>
          </a:xfrm>
          <a:ln>
            <a:solidFill>
              <a:srgbClr val="FF0000"/>
            </a:solidFill>
          </a:ln>
        </p:spPr>
        <p:txBody>
          <a:bodyPr>
            <a:normAutofit lnSpcReduction="10000"/>
          </a:bodyPr>
          <a:lstStyle/>
          <a:p>
            <a:pPr marL="514350" indent="-514350">
              <a:buFont typeface="+mj-lt"/>
              <a:buAutoNum type="arabicPeriod"/>
            </a:pPr>
            <a:r>
              <a:rPr lang="sv-SE" sz="2000" dirty="0"/>
              <a:t>Uttrycker tydliga och höga förväntningar.</a:t>
            </a:r>
          </a:p>
          <a:p>
            <a:pPr marL="514350" indent="-514350">
              <a:buFont typeface="+mj-lt"/>
              <a:buAutoNum type="arabicPeriod"/>
            </a:pPr>
            <a:r>
              <a:rPr lang="sv-SE" sz="2000" dirty="0"/>
              <a:t>Omfamnar studenters olikheter.</a:t>
            </a:r>
          </a:p>
          <a:p>
            <a:pPr marL="514350" indent="-514350">
              <a:buFont typeface="+mj-lt"/>
              <a:buAutoNum type="arabicPeriod"/>
            </a:pPr>
            <a:r>
              <a:rPr lang="sv-SE" sz="2000" dirty="0"/>
              <a:t>Uppmuntrar kontakt mellan studenter och lärare.</a:t>
            </a:r>
          </a:p>
          <a:p>
            <a:pPr marL="514350" indent="-514350">
              <a:buFont typeface="+mj-lt"/>
              <a:buAutoNum type="arabicPeriod"/>
            </a:pPr>
            <a:r>
              <a:rPr lang="sv-SE" sz="2000" dirty="0"/>
              <a:t>Erbjuder en tydlig struktur av kursinnehållet.</a:t>
            </a:r>
          </a:p>
          <a:p>
            <a:pPr marL="514350" indent="-514350">
              <a:buFont typeface="+mj-lt"/>
              <a:buAutoNum type="arabicPeriod"/>
            </a:pPr>
            <a:r>
              <a:rPr lang="sv-SE" sz="2000" dirty="0"/>
              <a:t>Tydliggör meningen med varje uppgift.</a:t>
            </a:r>
          </a:p>
          <a:p>
            <a:pPr marL="514350" indent="-514350">
              <a:buFont typeface="+mj-lt"/>
              <a:buAutoNum type="arabicPeriod"/>
            </a:pPr>
            <a:r>
              <a:rPr lang="sv-SE" sz="2000" dirty="0"/>
              <a:t>Stödjer kritiskt tänkande.</a:t>
            </a:r>
          </a:p>
          <a:p>
            <a:pPr marL="514350" indent="-514350">
              <a:buFont typeface="+mj-lt"/>
              <a:buAutoNum type="arabicPeriod"/>
            </a:pPr>
            <a:r>
              <a:rPr lang="sv-SE" sz="2000" dirty="0"/>
              <a:t>Uppmuntrar studenter att ta ansvar för sitt lärande.</a:t>
            </a:r>
          </a:p>
          <a:p>
            <a:pPr marL="514350" indent="-514350">
              <a:buFont typeface="+mj-lt"/>
              <a:buAutoNum type="arabicPeriod"/>
            </a:pPr>
            <a:r>
              <a:rPr lang="sv-SE" sz="2000" dirty="0"/>
              <a:t>Erbjuder valmöjligheter i relation till innehåll och process.</a:t>
            </a:r>
          </a:p>
          <a:p>
            <a:pPr marL="514350" indent="-514350">
              <a:buFont typeface="+mj-lt"/>
              <a:buAutoNum type="arabicPeriod"/>
            </a:pPr>
            <a:r>
              <a:rPr lang="sv-SE" sz="2000" dirty="0"/>
              <a:t>Stödjer aktivt lärande.</a:t>
            </a:r>
          </a:p>
          <a:p>
            <a:pPr marL="514350" indent="-514350">
              <a:buFont typeface="+mj-lt"/>
              <a:buAutoNum type="arabicPeriod"/>
            </a:pPr>
            <a:r>
              <a:rPr lang="sv-SE" sz="2000" dirty="0"/>
              <a:t>Stödjer samarbete.</a:t>
            </a:r>
          </a:p>
          <a:p>
            <a:pPr marL="514350" indent="-514350">
              <a:buFont typeface="+mj-lt"/>
              <a:buAutoNum type="arabicPeriod"/>
            </a:pPr>
            <a:r>
              <a:rPr lang="sv-SE" sz="2000" dirty="0"/>
              <a:t>Erbjuder tillräckligt med tid för fördjupning och bearbetning av innehåll.</a:t>
            </a:r>
          </a:p>
          <a:p>
            <a:pPr marL="514350" indent="-514350">
              <a:buFont typeface="+mj-lt"/>
              <a:buAutoNum type="arabicPeriod"/>
            </a:pPr>
            <a:r>
              <a:rPr lang="sv-SE" sz="2000" dirty="0"/>
              <a:t>Kopplar examinationen tydligt till kursmålen.</a:t>
            </a:r>
          </a:p>
          <a:p>
            <a:pPr marL="514350" indent="-514350">
              <a:buFont typeface="+mj-lt"/>
              <a:buAutoNum type="arabicPeriod"/>
            </a:pPr>
            <a:r>
              <a:rPr lang="sv-SE" sz="2000" dirty="0"/>
              <a:t>Erbjuder fortlöpande återkoppling. </a:t>
            </a:r>
          </a:p>
          <a:p>
            <a:pPr marL="0" indent="0">
              <a:buNone/>
            </a:pPr>
            <a:r>
              <a:rPr lang="sv-SE" sz="2000" dirty="0">
                <a:solidFill>
                  <a:srgbClr val="FF0000"/>
                </a:solidFill>
              </a:rPr>
              <a:t>Vilka av punkterna ovan använder vi universitetslärare när vi planerar våra kurser? </a:t>
            </a:r>
          </a:p>
          <a:p>
            <a:pPr marL="0" indent="0">
              <a:buNone/>
            </a:pPr>
            <a:endParaRPr lang="sv-SE" sz="2000" dirty="0"/>
          </a:p>
          <a:p>
            <a:pPr marL="0" indent="0">
              <a:buNone/>
            </a:pPr>
            <a:endParaRPr lang="sv-SE" sz="2000" dirty="0"/>
          </a:p>
          <a:p>
            <a:pPr marL="0" indent="0">
              <a:buNone/>
            </a:pPr>
            <a:endParaRPr lang="sv-SE" sz="2000" dirty="0"/>
          </a:p>
          <a:p>
            <a:pPr marL="514350" indent="-514350">
              <a:buFont typeface="+mj-lt"/>
              <a:buAutoNum type="arabicPeriod"/>
            </a:pPr>
            <a:endParaRPr lang="sv-SE" dirty="0"/>
          </a:p>
        </p:txBody>
      </p:sp>
      <mc:AlternateContent xmlns:mc="http://schemas.openxmlformats.org/markup-compatibility/2006" xmlns:p14="http://schemas.microsoft.com/office/powerpoint/2010/main">
        <mc:Choice Requires="p14">
          <p:contentPart p14:bwMode="auto" r:id="rId2">
            <p14:nvContentPartPr>
              <p14:cNvPr id="4" name="Pennanteckning 3">
                <a:extLst>
                  <a:ext uri="{FF2B5EF4-FFF2-40B4-BE49-F238E27FC236}">
                    <a16:creationId xmlns:a16="http://schemas.microsoft.com/office/drawing/2014/main" id="{A02290BF-6924-B518-11FF-68EFBA58FCC2}"/>
                  </a:ext>
                </a:extLst>
              </p14:cNvPr>
              <p14:cNvContentPartPr/>
              <p14:nvPr/>
            </p14:nvContentPartPr>
            <p14:xfrm>
              <a:off x="4006800" y="1143000"/>
              <a:ext cx="1626120" cy="165600"/>
            </p14:xfrm>
          </p:contentPart>
        </mc:Choice>
        <mc:Fallback xmlns="">
          <p:pic>
            <p:nvPicPr>
              <p:cNvPr id="4" name="Pennanteckning 3">
                <a:extLst>
                  <a:ext uri="{FF2B5EF4-FFF2-40B4-BE49-F238E27FC236}">
                    <a16:creationId xmlns:a16="http://schemas.microsoft.com/office/drawing/2014/main" id="{A02290BF-6924-B518-11FF-68EFBA58FCC2}"/>
                  </a:ext>
                </a:extLst>
              </p:cNvPr>
              <p:cNvPicPr/>
              <p:nvPr/>
            </p:nvPicPr>
            <p:blipFill>
              <a:blip r:embed="rId3"/>
              <a:stretch>
                <a:fillRect/>
              </a:stretch>
            </p:blipFill>
            <p:spPr>
              <a:xfrm>
                <a:off x="3990960" y="1079640"/>
                <a:ext cx="165744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Pennanteckning 4">
                <a:extLst>
                  <a:ext uri="{FF2B5EF4-FFF2-40B4-BE49-F238E27FC236}">
                    <a16:creationId xmlns:a16="http://schemas.microsoft.com/office/drawing/2014/main" id="{86488EAA-02AB-B31B-A16D-F428FFC3E632}"/>
                  </a:ext>
                </a:extLst>
              </p14:cNvPr>
              <p14:cNvContentPartPr/>
              <p14:nvPr/>
            </p14:nvContentPartPr>
            <p14:xfrm>
              <a:off x="3562200" y="1486080"/>
              <a:ext cx="895680" cy="57240"/>
            </p14:xfrm>
          </p:contentPart>
        </mc:Choice>
        <mc:Fallback xmlns="">
          <p:pic>
            <p:nvPicPr>
              <p:cNvPr id="5" name="Pennanteckning 4">
                <a:extLst>
                  <a:ext uri="{FF2B5EF4-FFF2-40B4-BE49-F238E27FC236}">
                    <a16:creationId xmlns:a16="http://schemas.microsoft.com/office/drawing/2014/main" id="{86488EAA-02AB-B31B-A16D-F428FFC3E632}"/>
                  </a:ext>
                </a:extLst>
              </p:cNvPr>
              <p:cNvPicPr/>
              <p:nvPr/>
            </p:nvPicPr>
            <p:blipFill>
              <a:blip r:embed="rId5"/>
              <a:stretch>
                <a:fillRect/>
              </a:stretch>
            </p:blipFill>
            <p:spPr>
              <a:xfrm>
                <a:off x="3546360" y="1422720"/>
                <a:ext cx="9270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Pennanteckning 5">
                <a:extLst>
                  <a:ext uri="{FF2B5EF4-FFF2-40B4-BE49-F238E27FC236}">
                    <a16:creationId xmlns:a16="http://schemas.microsoft.com/office/drawing/2014/main" id="{4FFA36C1-01DC-E724-1919-2DA6E07FEAAC}"/>
                  </a:ext>
                </a:extLst>
              </p14:cNvPr>
              <p14:cNvContentPartPr/>
              <p14:nvPr/>
            </p14:nvContentPartPr>
            <p14:xfrm>
              <a:off x="2571840" y="1854360"/>
              <a:ext cx="806760" cy="38160"/>
            </p14:xfrm>
          </p:contentPart>
        </mc:Choice>
        <mc:Fallback xmlns="">
          <p:pic>
            <p:nvPicPr>
              <p:cNvPr id="6" name="Pennanteckning 5">
                <a:extLst>
                  <a:ext uri="{FF2B5EF4-FFF2-40B4-BE49-F238E27FC236}">
                    <a16:creationId xmlns:a16="http://schemas.microsoft.com/office/drawing/2014/main" id="{4FFA36C1-01DC-E724-1919-2DA6E07FEAAC}"/>
                  </a:ext>
                </a:extLst>
              </p:cNvPr>
              <p:cNvPicPr/>
              <p:nvPr/>
            </p:nvPicPr>
            <p:blipFill>
              <a:blip r:embed="rId7"/>
              <a:stretch>
                <a:fillRect/>
              </a:stretch>
            </p:blipFill>
            <p:spPr>
              <a:xfrm>
                <a:off x="2556000" y="1791000"/>
                <a:ext cx="8380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Pennanteckning 6">
                <a:extLst>
                  <a:ext uri="{FF2B5EF4-FFF2-40B4-BE49-F238E27FC236}">
                    <a16:creationId xmlns:a16="http://schemas.microsoft.com/office/drawing/2014/main" id="{F416CC6A-4968-A516-F928-2DCDDECD290F}"/>
                  </a:ext>
                </a:extLst>
              </p14:cNvPr>
              <p14:cNvContentPartPr/>
              <p14:nvPr/>
            </p14:nvContentPartPr>
            <p14:xfrm>
              <a:off x="3130560" y="2286000"/>
              <a:ext cx="781560" cy="19440"/>
            </p14:xfrm>
          </p:contentPart>
        </mc:Choice>
        <mc:Fallback xmlns="">
          <p:pic>
            <p:nvPicPr>
              <p:cNvPr id="7" name="Pennanteckning 6">
                <a:extLst>
                  <a:ext uri="{FF2B5EF4-FFF2-40B4-BE49-F238E27FC236}">
                    <a16:creationId xmlns:a16="http://schemas.microsoft.com/office/drawing/2014/main" id="{F416CC6A-4968-A516-F928-2DCDDECD290F}"/>
                  </a:ext>
                </a:extLst>
              </p:cNvPr>
              <p:cNvPicPr/>
              <p:nvPr/>
            </p:nvPicPr>
            <p:blipFill>
              <a:blip r:embed="rId9"/>
              <a:stretch>
                <a:fillRect/>
              </a:stretch>
            </p:blipFill>
            <p:spPr>
              <a:xfrm>
                <a:off x="3114720" y="2222640"/>
                <a:ext cx="8128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Pennanteckning 7">
                <a:extLst>
                  <a:ext uri="{FF2B5EF4-FFF2-40B4-BE49-F238E27FC236}">
                    <a16:creationId xmlns:a16="http://schemas.microsoft.com/office/drawing/2014/main" id="{F61548F3-79B0-4ED1-DEB4-7E175FC1D790}"/>
                  </a:ext>
                </a:extLst>
              </p14:cNvPr>
              <p14:cNvContentPartPr/>
              <p14:nvPr/>
            </p14:nvContentPartPr>
            <p14:xfrm>
              <a:off x="2260440" y="2647800"/>
              <a:ext cx="991080" cy="32400"/>
            </p14:xfrm>
          </p:contentPart>
        </mc:Choice>
        <mc:Fallback xmlns="">
          <p:pic>
            <p:nvPicPr>
              <p:cNvPr id="8" name="Pennanteckning 7">
                <a:extLst>
                  <a:ext uri="{FF2B5EF4-FFF2-40B4-BE49-F238E27FC236}">
                    <a16:creationId xmlns:a16="http://schemas.microsoft.com/office/drawing/2014/main" id="{F61548F3-79B0-4ED1-DEB4-7E175FC1D790}"/>
                  </a:ext>
                </a:extLst>
              </p:cNvPr>
              <p:cNvPicPr/>
              <p:nvPr/>
            </p:nvPicPr>
            <p:blipFill>
              <a:blip r:embed="rId11"/>
              <a:stretch>
                <a:fillRect/>
              </a:stretch>
            </p:blipFill>
            <p:spPr>
              <a:xfrm>
                <a:off x="2244600" y="2584440"/>
                <a:ext cx="10224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Pennanteckning 8">
                <a:extLst>
                  <a:ext uri="{FF2B5EF4-FFF2-40B4-BE49-F238E27FC236}">
                    <a16:creationId xmlns:a16="http://schemas.microsoft.com/office/drawing/2014/main" id="{81BD0CE3-B4A8-845E-6CD2-C810BC42C28F}"/>
                  </a:ext>
                </a:extLst>
              </p14:cNvPr>
              <p14:cNvContentPartPr/>
              <p14:nvPr/>
            </p14:nvContentPartPr>
            <p14:xfrm>
              <a:off x="1968480" y="2984400"/>
              <a:ext cx="768600" cy="70200"/>
            </p14:xfrm>
          </p:contentPart>
        </mc:Choice>
        <mc:Fallback xmlns="">
          <p:pic>
            <p:nvPicPr>
              <p:cNvPr id="9" name="Pennanteckning 8">
                <a:extLst>
                  <a:ext uri="{FF2B5EF4-FFF2-40B4-BE49-F238E27FC236}">
                    <a16:creationId xmlns:a16="http://schemas.microsoft.com/office/drawing/2014/main" id="{81BD0CE3-B4A8-845E-6CD2-C810BC42C28F}"/>
                  </a:ext>
                </a:extLst>
              </p:cNvPr>
              <p:cNvPicPr/>
              <p:nvPr/>
            </p:nvPicPr>
            <p:blipFill>
              <a:blip r:embed="rId13"/>
              <a:stretch>
                <a:fillRect/>
              </a:stretch>
            </p:blipFill>
            <p:spPr>
              <a:xfrm>
                <a:off x="1952640" y="2921040"/>
                <a:ext cx="7999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Pennanteckning 9">
                <a:extLst>
                  <a:ext uri="{FF2B5EF4-FFF2-40B4-BE49-F238E27FC236}">
                    <a16:creationId xmlns:a16="http://schemas.microsoft.com/office/drawing/2014/main" id="{B6974563-8958-46F1-4D49-5A04B34575BD}"/>
                  </a:ext>
                </a:extLst>
              </p14:cNvPr>
              <p14:cNvContentPartPr/>
              <p14:nvPr/>
            </p14:nvContentPartPr>
            <p14:xfrm>
              <a:off x="4203720" y="3416400"/>
              <a:ext cx="679680" cy="19440"/>
            </p14:xfrm>
          </p:contentPart>
        </mc:Choice>
        <mc:Fallback xmlns="">
          <p:pic>
            <p:nvPicPr>
              <p:cNvPr id="10" name="Pennanteckning 9">
                <a:extLst>
                  <a:ext uri="{FF2B5EF4-FFF2-40B4-BE49-F238E27FC236}">
                    <a16:creationId xmlns:a16="http://schemas.microsoft.com/office/drawing/2014/main" id="{B6974563-8958-46F1-4D49-5A04B34575BD}"/>
                  </a:ext>
                </a:extLst>
              </p:cNvPr>
              <p:cNvPicPr/>
              <p:nvPr/>
            </p:nvPicPr>
            <p:blipFill>
              <a:blip r:embed="rId15"/>
              <a:stretch>
                <a:fillRect/>
              </a:stretch>
            </p:blipFill>
            <p:spPr>
              <a:xfrm>
                <a:off x="4187880" y="3353040"/>
                <a:ext cx="7110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Pennanteckning 10">
                <a:extLst>
                  <a:ext uri="{FF2B5EF4-FFF2-40B4-BE49-F238E27FC236}">
                    <a16:creationId xmlns:a16="http://schemas.microsoft.com/office/drawing/2014/main" id="{7DB0BE86-473A-6270-5737-2FC122E5DEAD}"/>
                  </a:ext>
                </a:extLst>
              </p14:cNvPr>
              <p14:cNvContentPartPr/>
              <p14:nvPr/>
            </p14:nvContentPartPr>
            <p14:xfrm>
              <a:off x="2203560" y="3746520"/>
              <a:ext cx="1435320" cy="12960"/>
            </p14:xfrm>
          </p:contentPart>
        </mc:Choice>
        <mc:Fallback xmlns="">
          <p:pic>
            <p:nvPicPr>
              <p:cNvPr id="11" name="Pennanteckning 10">
                <a:extLst>
                  <a:ext uri="{FF2B5EF4-FFF2-40B4-BE49-F238E27FC236}">
                    <a16:creationId xmlns:a16="http://schemas.microsoft.com/office/drawing/2014/main" id="{7DB0BE86-473A-6270-5737-2FC122E5DEAD}"/>
                  </a:ext>
                </a:extLst>
              </p:cNvPr>
              <p:cNvPicPr/>
              <p:nvPr/>
            </p:nvPicPr>
            <p:blipFill>
              <a:blip r:embed="rId17"/>
              <a:stretch>
                <a:fillRect/>
              </a:stretch>
            </p:blipFill>
            <p:spPr>
              <a:xfrm>
                <a:off x="2187720" y="3683160"/>
                <a:ext cx="14666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Pennanteckning 11">
                <a:extLst>
                  <a:ext uri="{FF2B5EF4-FFF2-40B4-BE49-F238E27FC236}">
                    <a16:creationId xmlns:a16="http://schemas.microsoft.com/office/drawing/2014/main" id="{D5A76C0E-3184-9772-55DD-E76DD40C9945}"/>
                  </a:ext>
                </a:extLst>
              </p14:cNvPr>
              <p14:cNvContentPartPr/>
              <p14:nvPr/>
            </p14:nvContentPartPr>
            <p14:xfrm>
              <a:off x="2050920" y="4114800"/>
              <a:ext cx="591120" cy="12960"/>
            </p14:xfrm>
          </p:contentPart>
        </mc:Choice>
        <mc:Fallback xmlns="">
          <p:pic>
            <p:nvPicPr>
              <p:cNvPr id="12" name="Pennanteckning 11">
                <a:extLst>
                  <a:ext uri="{FF2B5EF4-FFF2-40B4-BE49-F238E27FC236}">
                    <a16:creationId xmlns:a16="http://schemas.microsoft.com/office/drawing/2014/main" id="{D5A76C0E-3184-9772-55DD-E76DD40C9945}"/>
                  </a:ext>
                </a:extLst>
              </p:cNvPr>
              <p:cNvPicPr/>
              <p:nvPr/>
            </p:nvPicPr>
            <p:blipFill>
              <a:blip r:embed="rId19"/>
              <a:stretch>
                <a:fillRect/>
              </a:stretch>
            </p:blipFill>
            <p:spPr>
              <a:xfrm>
                <a:off x="2035080" y="4051440"/>
                <a:ext cx="6224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Pennanteckning 12">
                <a:extLst>
                  <a:ext uri="{FF2B5EF4-FFF2-40B4-BE49-F238E27FC236}">
                    <a16:creationId xmlns:a16="http://schemas.microsoft.com/office/drawing/2014/main" id="{E9B26319-3CD4-99BA-0E88-D4F4C51C2182}"/>
                  </a:ext>
                </a:extLst>
              </p14:cNvPr>
              <p14:cNvContentPartPr/>
              <p14:nvPr/>
            </p14:nvContentPartPr>
            <p14:xfrm>
              <a:off x="2013120" y="4483080"/>
              <a:ext cx="1219320" cy="6840"/>
            </p14:xfrm>
          </p:contentPart>
        </mc:Choice>
        <mc:Fallback xmlns="">
          <p:pic>
            <p:nvPicPr>
              <p:cNvPr id="13" name="Pennanteckning 12">
                <a:extLst>
                  <a:ext uri="{FF2B5EF4-FFF2-40B4-BE49-F238E27FC236}">
                    <a16:creationId xmlns:a16="http://schemas.microsoft.com/office/drawing/2014/main" id="{E9B26319-3CD4-99BA-0E88-D4F4C51C2182}"/>
                  </a:ext>
                </a:extLst>
              </p:cNvPr>
              <p:cNvPicPr/>
              <p:nvPr/>
            </p:nvPicPr>
            <p:blipFill>
              <a:blip r:embed="rId21"/>
              <a:stretch>
                <a:fillRect/>
              </a:stretch>
            </p:blipFill>
            <p:spPr>
              <a:xfrm>
                <a:off x="1997280" y="4419720"/>
                <a:ext cx="12506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Pennanteckning 13">
                <a:extLst>
                  <a:ext uri="{FF2B5EF4-FFF2-40B4-BE49-F238E27FC236}">
                    <a16:creationId xmlns:a16="http://schemas.microsoft.com/office/drawing/2014/main" id="{777A4367-FB79-E670-788F-D07FA75A44EF}"/>
                  </a:ext>
                </a:extLst>
              </p14:cNvPr>
              <p14:cNvContentPartPr/>
              <p14:nvPr/>
            </p14:nvContentPartPr>
            <p14:xfrm>
              <a:off x="3772080" y="4851360"/>
              <a:ext cx="381240" cy="51120"/>
            </p14:xfrm>
          </p:contentPart>
        </mc:Choice>
        <mc:Fallback xmlns="">
          <p:pic>
            <p:nvPicPr>
              <p:cNvPr id="14" name="Pennanteckning 13">
                <a:extLst>
                  <a:ext uri="{FF2B5EF4-FFF2-40B4-BE49-F238E27FC236}">
                    <a16:creationId xmlns:a16="http://schemas.microsoft.com/office/drawing/2014/main" id="{777A4367-FB79-E670-788F-D07FA75A44EF}"/>
                  </a:ext>
                </a:extLst>
              </p:cNvPr>
              <p:cNvPicPr/>
              <p:nvPr/>
            </p:nvPicPr>
            <p:blipFill>
              <a:blip r:embed="rId23"/>
              <a:stretch>
                <a:fillRect/>
              </a:stretch>
            </p:blipFill>
            <p:spPr>
              <a:xfrm>
                <a:off x="3756240" y="4788000"/>
                <a:ext cx="4125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Pennanteckning 14">
                <a:extLst>
                  <a:ext uri="{FF2B5EF4-FFF2-40B4-BE49-F238E27FC236}">
                    <a16:creationId xmlns:a16="http://schemas.microsoft.com/office/drawing/2014/main" id="{EC1DA6AB-8588-ED50-9F47-B1998DF82CDA}"/>
                  </a:ext>
                </a:extLst>
              </p14:cNvPr>
              <p14:cNvContentPartPr/>
              <p14:nvPr/>
            </p14:nvContentPartPr>
            <p14:xfrm>
              <a:off x="1225440" y="5219640"/>
              <a:ext cx="775080" cy="6840"/>
            </p14:xfrm>
          </p:contentPart>
        </mc:Choice>
        <mc:Fallback xmlns="">
          <p:pic>
            <p:nvPicPr>
              <p:cNvPr id="15" name="Pennanteckning 14">
                <a:extLst>
                  <a:ext uri="{FF2B5EF4-FFF2-40B4-BE49-F238E27FC236}">
                    <a16:creationId xmlns:a16="http://schemas.microsoft.com/office/drawing/2014/main" id="{EC1DA6AB-8588-ED50-9F47-B1998DF82CDA}"/>
                  </a:ext>
                </a:extLst>
              </p:cNvPr>
              <p:cNvPicPr/>
              <p:nvPr/>
            </p:nvPicPr>
            <p:blipFill>
              <a:blip r:embed="rId25"/>
              <a:stretch>
                <a:fillRect/>
              </a:stretch>
            </p:blipFill>
            <p:spPr>
              <a:xfrm>
                <a:off x="1209600" y="5156280"/>
                <a:ext cx="8064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Pennanteckning 15">
                <a:extLst>
                  <a:ext uri="{FF2B5EF4-FFF2-40B4-BE49-F238E27FC236}">
                    <a16:creationId xmlns:a16="http://schemas.microsoft.com/office/drawing/2014/main" id="{BA5B9A82-7662-8181-DCB0-7ACCA90AA1CE}"/>
                  </a:ext>
                </a:extLst>
              </p14:cNvPr>
              <p14:cNvContentPartPr/>
              <p14:nvPr/>
            </p14:nvContentPartPr>
            <p14:xfrm>
              <a:off x="3454560" y="5613480"/>
              <a:ext cx="1511640" cy="133560"/>
            </p14:xfrm>
          </p:contentPart>
        </mc:Choice>
        <mc:Fallback xmlns="">
          <p:pic>
            <p:nvPicPr>
              <p:cNvPr id="16" name="Pennanteckning 15">
                <a:extLst>
                  <a:ext uri="{FF2B5EF4-FFF2-40B4-BE49-F238E27FC236}">
                    <a16:creationId xmlns:a16="http://schemas.microsoft.com/office/drawing/2014/main" id="{BA5B9A82-7662-8181-DCB0-7ACCA90AA1CE}"/>
                  </a:ext>
                </a:extLst>
              </p:cNvPr>
              <p:cNvPicPr/>
              <p:nvPr/>
            </p:nvPicPr>
            <p:blipFill>
              <a:blip r:embed="rId27"/>
              <a:stretch>
                <a:fillRect/>
              </a:stretch>
            </p:blipFill>
            <p:spPr>
              <a:xfrm>
                <a:off x="3438720" y="5550120"/>
                <a:ext cx="154296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Pennanteckning 16">
                <a:extLst>
                  <a:ext uri="{FF2B5EF4-FFF2-40B4-BE49-F238E27FC236}">
                    <a16:creationId xmlns:a16="http://schemas.microsoft.com/office/drawing/2014/main" id="{1D96FAE3-A329-3085-4B39-2CC75521BF26}"/>
                  </a:ext>
                </a:extLst>
              </p14:cNvPr>
              <p14:cNvContentPartPr/>
              <p14:nvPr/>
            </p14:nvContentPartPr>
            <p14:xfrm>
              <a:off x="4622760" y="368280"/>
              <a:ext cx="2331000" cy="171720"/>
            </p14:xfrm>
          </p:contentPart>
        </mc:Choice>
        <mc:Fallback>
          <p:pic>
            <p:nvPicPr>
              <p:cNvPr id="17" name="Pennanteckning 16">
                <a:extLst>
                  <a:ext uri="{FF2B5EF4-FFF2-40B4-BE49-F238E27FC236}">
                    <a16:creationId xmlns:a16="http://schemas.microsoft.com/office/drawing/2014/main" id="{1D96FAE3-A329-3085-4B39-2CC75521BF26}"/>
                  </a:ext>
                </a:extLst>
              </p:cNvPr>
              <p:cNvPicPr/>
              <p:nvPr/>
            </p:nvPicPr>
            <p:blipFill>
              <a:blip r:embed="rId29"/>
              <a:stretch>
                <a:fillRect/>
              </a:stretch>
            </p:blipFill>
            <p:spPr>
              <a:xfrm>
                <a:off x="4606920" y="304920"/>
                <a:ext cx="2362320" cy="298440"/>
              </a:xfrm>
              <a:prstGeom prst="rect">
                <a:avLst/>
              </a:prstGeom>
            </p:spPr>
          </p:pic>
        </mc:Fallback>
      </mc:AlternateContent>
      <p:sp>
        <p:nvSpPr>
          <p:cNvPr id="18" name="Platshållare för bildnummer 17">
            <a:extLst>
              <a:ext uri="{FF2B5EF4-FFF2-40B4-BE49-F238E27FC236}">
                <a16:creationId xmlns:a16="http://schemas.microsoft.com/office/drawing/2014/main" id="{DE763750-E680-A26E-9304-8CE72628A92B}"/>
              </a:ext>
            </a:extLst>
          </p:cNvPr>
          <p:cNvSpPr>
            <a:spLocks noGrp="1"/>
          </p:cNvSpPr>
          <p:nvPr>
            <p:ph type="sldNum" sz="quarter" idx="12"/>
          </p:nvPr>
        </p:nvSpPr>
        <p:spPr/>
        <p:txBody>
          <a:bodyPr/>
          <a:lstStyle/>
          <a:p>
            <a:fld id="{D6E25E50-B20B-4B2B-AD59-ACBF9386AB86}" type="slidenum">
              <a:rPr lang="sv-SE" smtClean="0"/>
              <a:t>18</a:t>
            </a:fld>
            <a:endParaRPr lang="sv-SE"/>
          </a:p>
        </p:txBody>
      </p:sp>
    </p:spTree>
    <p:extLst>
      <p:ext uri="{BB962C8B-B14F-4D97-AF65-F5344CB8AC3E}">
        <p14:creationId xmlns:p14="http://schemas.microsoft.com/office/powerpoint/2010/main" val="3670692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F1A0A4-8A43-389E-357F-62A298C1FF87}"/>
              </a:ext>
            </a:extLst>
          </p:cNvPr>
          <p:cNvSpPr>
            <a:spLocks noGrp="1"/>
          </p:cNvSpPr>
          <p:nvPr>
            <p:ph type="title"/>
          </p:nvPr>
        </p:nvSpPr>
        <p:spPr>
          <a:ln>
            <a:solidFill>
              <a:srgbClr val="FF0000"/>
            </a:solidFill>
          </a:ln>
        </p:spPr>
        <p:txBody>
          <a:bodyPr/>
          <a:lstStyle/>
          <a:p>
            <a:r>
              <a:rPr lang="sv-SE" dirty="0"/>
              <a:t>Kapitel 9, Inkluderande handledning</a:t>
            </a:r>
          </a:p>
        </p:txBody>
      </p:sp>
      <p:pic>
        <p:nvPicPr>
          <p:cNvPr id="5" name="Platshållare för innehåll 4">
            <a:extLst>
              <a:ext uri="{FF2B5EF4-FFF2-40B4-BE49-F238E27FC236}">
                <a16:creationId xmlns:a16="http://schemas.microsoft.com/office/drawing/2014/main" id="{219B7368-A998-FDE4-7AFE-7F76ADB53267}"/>
              </a:ext>
            </a:extLst>
          </p:cNvPr>
          <p:cNvPicPr>
            <a:picLocks noGrp="1" noChangeAspect="1"/>
          </p:cNvPicPr>
          <p:nvPr>
            <p:ph idx="1"/>
          </p:nvPr>
        </p:nvPicPr>
        <p:blipFill rotWithShape="1">
          <a:blip r:embed="rId2"/>
          <a:srcRect l="16509" t="45680" r="17987" b="15686"/>
          <a:stretch/>
        </p:blipFill>
        <p:spPr>
          <a:xfrm>
            <a:off x="254005" y="1909763"/>
            <a:ext cx="10667991" cy="3555999"/>
          </a:xfrm>
        </p:spPr>
      </p:pic>
      <p:sp>
        <p:nvSpPr>
          <p:cNvPr id="6" name="textruta 5">
            <a:extLst>
              <a:ext uri="{FF2B5EF4-FFF2-40B4-BE49-F238E27FC236}">
                <a16:creationId xmlns:a16="http://schemas.microsoft.com/office/drawing/2014/main" id="{6B2CA1BA-25A5-A97D-E144-CBBFAF6C2A96}"/>
              </a:ext>
            </a:extLst>
          </p:cNvPr>
          <p:cNvSpPr txBox="1"/>
          <p:nvPr/>
        </p:nvSpPr>
        <p:spPr>
          <a:xfrm>
            <a:off x="1676400" y="5854700"/>
            <a:ext cx="9245596" cy="461665"/>
          </a:xfrm>
          <a:prstGeom prst="rect">
            <a:avLst/>
          </a:prstGeom>
          <a:noFill/>
          <a:ln>
            <a:solidFill>
              <a:srgbClr val="FF0000"/>
            </a:solidFill>
          </a:ln>
        </p:spPr>
        <p:txBody>
          <a:bodyPr wrap="square" rtlCol="0">
            <a:spAutoFit/>
          </a:bodyPr>
          <a:lstStyle/>
          <a:p>
            <a:r>
              <a:rPr lang="sv-SE" sz="2400" dirty="0">
                <a:solidFill>
                  <a:srgbClr val="FF0000"/>
                </a:solidFill>
              </a:rPr>
              <a:t>På vilket sätt påverkar dessa spänningsfält din roll som handledare?</a:t>
            </a:r>
          </a:p>
        </p:txBody>
      </p:sp>
      <p:sp>
        <p:nvSpPr>
          <p:cNvPr id="7" name="textruta 6">
            <a:extLst>
              <a:ext uri="{FF2B5EF4-FFF2-40B4-BE49-F238E27FC236}">
                <a16:creationId xmlns:a16="http://schemas.microsoft.com/office/drawing/2014/main" id="{6CA7BF2A-90B0-02B1-D212-1D8644F3CF6A}"/>
              </a:ext>
            </a:extLst>
          </p:cNvPr>
          <p:cNvSpPr txBox="1"/>
          <p:nvPr/>
        </p:nvSpPr>
        <p:spPr>
          <a:xfrm>
            <a:off x="9169400" y="4729162"/>
            <a:ext cx="812800" cy="369332"/>
          </a:xfrm>
          <a:prstGeom prst="rect">
            <a:avLst/>
          </a:prstGeom>
          <a:noFill/>
          <a:ln>
            <a:solidFill>
              <a:srgbClr val="FF0000"/>
            </a:solidFill>
          </a:ln>
        </p:spPr>
        <p:txBody>
          <a:bodyPr wrap="square" rtlCol="0">
            <a:spAutoFit/>
          </a:bodyPr>
          <a:lstStyle/>
          <a:p>
            <a:r>
              <a:rPr lang="sv-SE" dirty="0"/>
              <a:t>s 200</a:t>
            </a:r>
          </a:p>
        </p:txBody>
      </p:sp>
      <mc:AlternateContent xmlns:mc="http://schemas.openxmlformats.org/markup-compatibility/2006" xmlns:p14="http://schemas.microsoft.com/office/powerpoint/2010/main">
        <mc:Choice Requires="p14">
          <p:contentPart p14:bwMode="auto" r:id="rId3">
            <p14:nvContentPartPr>
              <p14:cNvPr id="3" name="Pennanteckning 2">
                <a:extLst>
                  <a:ext uri="{FF2B5EF4-FFF2-40B4-BE49-F238E27FC236}">
                    <a16:creationId xmlns:a16="http://schemas.microsoft.com/office/drawing/2014/main" id="{C669F1FA-FB43-15A8-F2D1-8275BFA4A3B4}"/>
                  </a:ext>
                </a:extLst>
              </p14:cNvPr>
              <p14:cNvContentPartPr/>
              <p14:nvPr/>
            </p14:nvContentPartPr>
            <p14:xfrm>
              <a:off x="3295800" y="2419200"/>
              <a:ext cx="1251000" cy="19440"/>
            </p14:xfrm>
          </p:contentPart>
        </mc:Choice>
        <mc:Fallback xmlns="">
          <p:pic>
            <p:nvPicPr>
              <p:cNvPr id="3" name="Pennanteckning 2">
                <a:extLst>
                  <a:ext uri="{FF2B5EF4-FFF2-40B4-BE49-F238E27FC236}">
                    <a16:creationId xmlns:a16="http://schemas.microsoft.com/office/drawing/2014/main" id="{C669F1FA-FB43-15A8-F2D1-8275BFA4A3B4}"/>
                  </a:ext>
                </a:extLst>
              </p:cNvPr>
              <p:cNvPicPr/>
              <p:nvPr/>
            </p:nvPicPr>
            <p:blipFill>
              <a:blip r:embed="rId4"/>
              <a:stretch>
                <a:fillRect/>
              </a:stretch>
            </p:blipFill>
            <p:spPr>
              <a:xfrm>
                <a:off x="3279960" y="2355840"/>
                <a:ext cx="1282320" cy="146160"/>
              </a:xfrm>
              <a:prstGeom prst="rect">
                <a:avLst/>
              </a:prstGeom>
            </p:spPr>
          </p:pic>
        </mc:Fallback>
      </mc:AlternateContent>
      <p:sp>
        <p:nvSpPr>
          <p:cNvPr id="4" name="Platshållare för bildnummer 3">
            <a:extLst>
              <a:ext uri="{FF2B5EF4-FFF2-40B4-BE49-F238E27FC236}">
                <a16:creationId xmlns:a16="http://schemas.microsoft.com/office/drawing/2014/main" id="{1FCC5FEF-1F43-0837-A600-0ABC504C9E2C}"/>
              </a:ext>
            </a:extLst>
          </p:cNvPr>
          <p:cNvSpPr>
            <a:spLocks noGrp="1"/>
          </p:cNvSpPr>
          <p:nvPr>
            <p:ph type="sldNum" sz="quarter" idx="12"/>
          </p:nvPr>
        </p:nvSpPr>
        <p:spPr/>
        <p:txBody>
          <a:bodyPr/>
          <a:lstStyle/>
          <a:p>
            <a:fld id="{D6E25E50-B20B-4B2B-AD59-ACBF9386AB86}" type="slidenum">
              <a:rPr lang="sv-SE" smtClean="0"/>
              <a:t>19</a:t>
            </a:fld>
            <a:endParaRPr lang="sv-SE"/>
          </a:p>
        </p:txBody>
      </p:sp>
    </p:spTree>
    <p:extLst>
      <p:ext uri="{BB962C8B-B14F-4D97-AF65-F5344CB8AC3E}">
        <p14:creationId xmlns:p14="http://schemas.microsoft.com/office/powerpoint/2010/main" val="199196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F4E887-3E72-4F1C-6C0C-3EE86B25513A}"/>
              </a:ext>
            </a:extLst>
          </p:cNvPr>
          <p:cNvSpPr>
            <a:spLocks noGrp="1"/>
          </p:cNvSpPr>
          <p:nvPr>
            <p:ph type="title"/>
          </p:nvPr>
        </p:nvSpPr>
        <p:spPr>
          <a:ln>
            <a:solidFill>
              <a:srgbClr val="FF0000"/>
            </a:solidFill>
          </a:ln>
        </p:spPr>
        <p:txBody>
          <a:bodyPr/>
          <a:lstStyle/>
          <a:p>
            <a:r>
              <a:rPr lang="sv-SE" dirty="0"/>
              <a:t>Exempel på teman som diskuteras i boken:</a:t>
            </a:r>
          </a:p>
        </p:txBody>
      </p:sp>
      <p:sp>
        <p:nvSpPr>
          <p:cNvPr id="3" name="Platshållare för innehåll 2">
            <a:extLst>
              <a:ext uri="{FF2B5EF4-FFF2-40B4-BE49-F238E27FC236}">
                <a16:creationId xmlns:a16="http://schemas.microsoft.com/office/drawing/2014/main" id="{6FD1C4E6-C464-7855-0E09-B5A7F5BDE62B}"/>
              </a:ext>
            </a:extLst>
          </p:cNvPr>
          <p:cNvSpPr>
            <a:spLocks noGrp="1"/>
          </p:cNvSpPr>
          <p:nvPr>
            <p:ph idx="1"/>
          </p:nvPr>
        </p:nvSpPr>
        <p:spPr>
          <a:ln>
            <a:solidFill>
              <a:srgbClr val="FF0000"/>
            </a:solidFill>
          </a:ln>
        </p:spPr>
        <p:txBody>
          <a:bodyPr>
            <a:normAutofit/>
          </a:bodyPr>
          <a:lstStyle/>
          <a:p>
            <a:pPr marL="0" indent="0">
              <a:buNone/>
            </a:pPr>
            <a:r>
              <a:rPr lang="sv-SE" dirty="0"/>
              <a:t>Disponerad i tre delar: </a:t>
            </a:r>
            <a:r>
              <a:rPr lang="sv-SE" b="1" u="sng" dirty="0"/>
              <a:t>in</a:t>
            </a:r>
            <a:r>
              <a:rPr lang="sv-SE" dirty="0"/>
              <a:t> (tillträdet till högre utbildning), </a:t>
            </a:r>
            <a:r>
              <a:rPr lang="sv-SE" b="1" u="sng" dirty="0"/>
              <a:t>under</a:t>
            </a:r>
            <a:r>
              <a:rPr lang="sv-SE" dirty="0"/>
              <a:t> och </a:t>
            </a:r>
            <a:r>
              <a:rPr lang="sv-SE" b="1" u="sng" dirty="0"/>
              <a:t>ut</a:t>
            </a:r>
            <a:r>
              <a:rPr lang="sv-SE" dirty="0"/>
              <a:t> (utträdet ur högre utbildning). Vem/vilka kommer in i högre utbildning och vilka kommer ut? Varför lyckas vissa, men inte andra?</a:t>
            </a:r>
          </a:p>
          <a:p>
            <a:pPr marL="0" indent="0">
              <a:buNone/>
            </a:pPr>
            <a:endParaRPr lang="sv-SE" dirty="0"/>
          </a:p>
          <a:p>
            <a:r>
              <a:rPr lang="sv-SE" dirty="0"/>
              <a:t>Akademisk litteracitet i en ny kunskapsvärld</a:t>
            </a:r>
          </a:p>
          <a:p>
            <a:r>
              <a:rPr lang="sv-SE" dirty="0"/>
              <a:t>Att tillgängliggöra forskning och den vetenskapliga processen</a:t>
            </a:r>
          </a:p>
          <a:p>
            <a:r>
              <a:rPr lang="sv-SE" dirty="0"/>
              <a:t>Studentaktivt lärande</a:t>
            </a:r>
          </a:p>
          <a:p>
            <a:r>
              <a:rPr lang="sv-SE" dirty="0"/>
              <a:t>Flexibla lärandemiljöer som ett medel för inkludering</a:t>
            </a:r>
          </a:p>
          <a:p>
            <a:r>
              <a:rPr lang="sv-SE" dirty="0"/>
              <a:t>Flerspråkiga studenters utmaningar och behov</a:t>
            </a:r>
          </a:p>
          <a:p>
            <a:pPr marL="0" indent="0">
              <a:buNone/>
            </a:pPr>
            <a:endParaRPr lang="sv-SE" dirty="0"/>
          </a:p>
        </p:txBody>
      </p:sp>
      <p:pic>
        <p:nvPicPr>
          <p:cNvPr id="4" name="Picture 2" descr="Inkluderande högre utbildning - 9789144158839 | Studentlitteratur">
            <a:extLst>
              <a:ext uri="{FF2B5EF4-FFF2-40B4-BE49-F238E27FC236}">
                <a16:creationId xmlns:a16="http://schemas.microsoft.com/office/drawing/2014/main" id="{3B50055E-828D-E4FD-BA07-BDB4DF98195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54593" y="70934"/>
            <a:ext cx="1125729" cy="161975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3">
            <p14:nvContentPartPr>
              <p14:cNvPr id="5" name="Pennanteckning 4">
                <a:extLst>
                  <a:ext uri="{FF2B5EF4-FFF2-40B4-BE49-F238E27FC236}">
                    <a16:creationId xmlns:a16="http://schemas.microsoft.com/office/drawing/2014/main" id="{C19A371D-FB2B-2683-DC0F-304DF8070DB1}"/>
                  </a:ext>
                </a:extLst>
              </p14:cNvPr>
              <p14:cNvContentPartPr/>
              <p14:nvPr/>
            </p14:nvContentPartPr>
            <p14:xfrm>
              <a:off x="4260960" y="2054899"/>
              <a:ext cx="279720" cy="12960"/>
            </p14:xfrm>
          </p:contentPart>
        </mc:Choice>
        <mc:Fallback>
          <p:pic>
            <p:nvPicPr>
              <p:cNvPr id="5" name="Pennanteckning 4">
                <a:extLst>
                  <a:ext uri="{FF2B5EF4-FFF2-40B4-BE49-F238E27FC236}">
                    <a16:creationId xmlns:a16="http://schemas.microsoft.com/office/drawing/2014/main" id="{C19A371D-FB2B-2683-DC0F-304DF8070DB1}"/>
                  </a:ext>
                </a:extLst>
              </p:cNvPr>
              <p:cNvPicPr/>
              <p:nvPr/>
            </p:nvPicPr>
            <p:blipFill>
              <a:blip r:embed="rId4"/>
              <a:stretch>
                <a:fillRect/>
              </a:stretch>
            </p:blipFill>
            <p:spPr>
              <a:xfrm>
                <a:off x="4245120" y="1991539"/>
                <a:ext cx="3110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Pennanteckning 5">
                <a:extLst>
                  <a:ext uri="{FF2B5EF4-FFF2-40B4-BE49-F238E27FC236}">
                    <a16:creationId xmlns:a16="http://schemas.microsoft.com/office/drawing/2014/main" id="{697B1828-9F1C-F7BA-D193-711E8A5F2B4D}"/>
                  </a:ext>
                </a:extLst>
              </p14:cNvPr>
              <p14:cNvContentPartPr/>
              <p14:nvPr/>
            </p14:nvContentPartPr>
            <p14:xfrm>
              <a:off x="9287120" y="2076840"/>
              <a:ext cx="864000" cy="25560"/>
            </p14:xfrm>
          </p:contentPart>
        </mc:Choice>
        <mc:Fallback>
          <p:pic>
            <p:nvPicPr>
              <p:cNvPr id="6" name="Pennanteckning 5">
                <a:extLst>
                  <a:ext uri="{FF2B5EF4-FFF2-40B4-BE49-F238E27FC236}">
                    <a16:creationId xmlns:a16="http://schemas.microsoft.com/office/drawing/2014/main" id="{697B1828-9F1C-F7BA-D193-711E8A5F2B4D}"/>
                  </a:ext>
                </a:extLst>
              </p:cNvPr>
              <p:cNvPicPr/>
              <p:nvPr/>
            </p:nvPicPr>
            <p:blipFill>
              <a:blip r:embed="rId6"/>
              <a:stretch>
                <a:fillRect/>
              </a:stretch>
            </p:blipFill>
            <p:spPr>
              <a:xfrm>
                <a:off x="9271280" y="2013480"/>
                <a:ext cx="8953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Pennanteckning 6">
                <a:extLst>
                  <a:ext uri="{FF2B5EF4-FFF2-40B4-BE49-F238E27FC236}">
                    <a16:creationId xmlns:a16="http://schemas.microsoft.com/office/drawing/2014/main" id="{88EEDB9F-2D6D-20E4-E5E5-EA622D8BA119}"/>
                  </a:ext>
                </a:extLst>
              </p14:cNvPr>
              <p14:cNvContentPartPr/>
              <p14:nvPr/>
            </p14:nvContentPartPr>
            <p14:xfrm>
              <a:off x="9969480" y="2025720"/>
              <a:ext cx="375120" cy="45719"/>
            </p14:xfrm>
          </p:contentPart>
        </mc:Choice>
        <mc:Fallback>
          <p:pic>
            <p:nvPicPr>
              <p:cNvPr id="7" name="Pennanteckning 6">
                <a:extLst>
                  <a:ext uri="{FF2B5EF4-FFF2-40B4-BE49-F238E27FC236}">
                    <a16:creationId xmlns:a16="http://schemas.microsoft.com/office/drawing/2014/main" id="{88EEDB9F-2D6D-20E4-E5E5-EA622D8BA119}"/>
                  </a:ext>
                </a:extLst>
              </p:cNvPr>
              <p:cNvPicPr/>
              <p:nvPr/>
            </p:nvPicPr>
            <p:blipFill>
              <a:blip r:embed="rId8"/>
              <a:stretch>
                <a:fillRect/>
              </a:stretch>
            </p:blipFill>
            <p:spPr>
              <a:xfrm>
                <a:off x="9953640" y="1962361"/>
                <a:ext cx="406440" cy="172436"/>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Pennanteckning 7">
                <a:extLst>
                  <a:ext uri="{FF2B5EF4-FFF2-40B4-BE49-F238E27FC236}">
                    <a16:creationId xmlns:a16="http://schemas.microsoft.com/office/drawing/2014/main" id="{06BAA15E-845C-B90A-086F-7C2EBA4A0B13}"/>
                  </a:ext>
                </a:extLst>
              </p14:cNvPr>
              <p14:cNvContentPartPr/>
              <p14:nvPr/>
            </p14:nvContentPartPr>
            <p14:xfrm>
              <a:off x="9124920" y="2025720"/>
              <a:ext cx="1949760" cy="190800"/>
            </p14:xfrm>
          </p:contentPart>
        </mc:Choice>
        <mc:Fallback>
          <p:pic>
            <p:nvPicPr>
              <p:cNvPr id="8" name="Pennanteckning 7">
                <a:extLst>
                  <a:ext uri="{FF2B5EF4-FFF2-40B4-BE49-F238E27FC236}">
                    <a16:creationId xmlns:a16="http://schemas.microsoft.com/office/drawing/2014/main" id="{06BAA15E-845C-B90A-086F-7C2EBA4A0B13}"/>
                  </a:ext>
                </a:extLst>
              </p:cNvPr>
              <p:cNvPicPr/>
              <p:nvPr/>
            </p:nvPicPr>
            <p:blipFill>
              <a:blip r:embed="rId10"/>
              <a:stretch>
                <a:fillRect/>
              </a:stretch>
            </p:blipFill>
            <p:spPr>
              <a:xfrm>
                <a:off x="9109080" y="1962360"/>
                <a:ext cx="1981080" cy="317520"/>
              </a:xfrm>
              <a:prstGeom prst="rect">
                <a:avLst/>
              </a:prstGeom>
            </p:spPr>
          </p:pic>
        </mc:Fallback>
      </mc:AlternateContent>
      <p:sp>
        <p:nvSpPr>
          <p:cNvPr id="9" name="Platshållare för bildnummer 8">
            <a:extLst>
              <a:ext uri="{FF2B5EF4-FFF2-40B4-BE49-F238E27FC236}">
                <a16:creationId xmlns:a16="http://schemas.microsoft.com/office/drawing/2014/main" id="{756C8F65-EF31-60CD-6921-857A71BAAA0F}"/>
              </a:ext>
            </a:extLst>
          </p:cNvPr>
          <p:cNvSpPr>
            <a:spLocks noGrp="1"/>
          </p:cNvSpPr>
          <p:nvPr>
            <p:ph type="sldNum" sz="quarter" idx="12"/>
          </p:nvPr>
        </p:nvSpPr>
        <p:spPr/>
        <p:txBody>
          <a:bodyPr/>
          <a:lstStyle/>
          <a:p>
            <a:fld id="{D6E25E50-B20B-4B2B-AD59-ACBF9386AB86}" type="slidenum">
              <a:rPr lang="sv-SE" smtClean="0"/>
              <a:t>2</a:t>
            </a:fld>
            <a:endParaRPr lang="sv-SE"/>
          </a:p>
        </p:txBody>
      </p:sp>
    </p:spTree>
    <p:extLst>
      <p:ext uri="{BB962C8B-B14F-4D97-AF65-F5344CB8AC3E}">
        <p14:creationId xmlns:p14="http://schemas.microsoft.com/office/powerpoint/2010/main" val="4087798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95C5B3-43BB-6BB4-7FC9-E9F2D53154C4}"/>
              </a:ext>
            </a:extLst>
          </p:cNvPr>
          <p:cNvSpPr>
            <a:spLocks noGrp="1"/>
          </p:cNvSpPr>
          <p:nvPr>
            <p:ph type="title"/>
          </p:nvPr>
        </p:nvSpPr>
        <p:spPr>
          <a:xfrm>
            <a:off x="368300" y="365125"/>
            <a:ext cx="10985500" cy="1325563"/>
          </a:xfrm>
          <a:ln>
            <a:solidFill>
              <a:srgbClr val="FF0000"/>
            </a:solidFill>
          </a:ln>
        </p:spPr>
        <p:txBody>
          <a:bodyPr/>
          <a:lstStyle/>
          <a:p>
            <a:r>
              <a:rPr lang="sv-SE" dirty="0"/>
              <a:t>Inkluderande förhållningssätt inom handledning</a:t>
            </a:r>
          </a:p>
        </p:txBody>
      </p:sp>
      <p:pic>
        <p:nvPicPr>
          <p:cNvPr id="5" name="Platshållare för innehåll 4">
            <a:extLst>
              <a:ext uri="{FF2B5EF4-FFF2-40B4-BE49-F238E27FC236}">
                <a16:creationId xmlns:a16="http://schemas.microsoft.com/office/drawing/2014/main" id="{154E02E1-1E7E-93A7-62D9-334E6391437B}"/>
              </a:ext>
            </a:extLst>
          </p:cNvPr>
          <p:cNvPicPr>
            <a:picLocks noGrp="1" noChangeAspect="1"/>
          </p:cNvPicPr>
          <p:nvPr>
            <p:ph idx="1"/>
          </p:nvPr>
        </p:nvPicPr>
        <p:blipFill rotWithShape="1">
          <a:blip r:embed="rId3"/>
          <a:srcRect l="18890" t="21379" r="18559" b="10033"/>
          <a:stretch/>
        </p:blipFill>
        <p:spPr>
          <a:xfrm>
            <a:off x="1181100" y="1886400"/>
            <a:ext cx="8877300" cy="4260400"/>
          </a:xfrm>
        </p:spPr>
      </p:pic>
      <mc:AlternateContent xmlns:mc="http://schemas.openxmlformats.org/markup-compatibility/2006" xmlns:p14="http://schemas.microsoft.com/office/powerpoint/2010/main">
        <mc:Choice Requires="p14">
          <p:contentPart p14:bwMode="auto" r:id="rId4">
            <p14:nvContentPartPr>
              <p14:cNvPr id="6" name="Pennanteckning 5">
                <a:extLst>
                  <a:ext uri="{FF2B5EF4-FFF2-40B4-BE49-F238E27FC236}">
                    <a16:creationId xmlns:a16="http://schemas.microsoft.com/office/drawing/2014/main" id="{B91E763A-B3FB-2D8D-5811-B9732AE51293}"/>
                  </a:ext>
                </a:extLst>
              </p14:cNvPr>
              <p14:cNvContentPartPr/>
              <p14:nvPr/>
            </p14:nvContentPartPr>
            <p14:xfrm>
              <a:off x="4971960" y="2070000"/>
              <a:ext cx="1352880" cy="140040"/>
            </p14:xfrm>
          </p:contentPart>
        </mc:Choice>
        <mc:Fallback xmlns="">
          <p:pic>
            <p:nvPicPr>
              <p:cNvPr id="6" name="Pennanteckning 5">
                <a:extLst>
                  <a:ext uri="{FF2B5EF4-FFF2-40B4-BE49-F238E27FC236}">
                    <a16:creationId xmlns:a16="http://schemas.microsoft.com/office/drawing/2014/main" id="{B91E763A-B3FB-2D8D-5811-B9732AE51293}"/>
                  </a:ext>
                </a:extLst>
              </p:cNvPr>
              <p:cNvPicPr/>
              <p:nvPr/>
            </p:nvPicPr>
            <p:blipFill>
              <a:blip r:embed="rId5"/>
              <a:stretch>
                <a:fillRect/>
              </a:stretch>
            </p:blipFill>
            <p:spPr>
              <a:xfrm>
                <a:off x="4956120" y="2006640"/>
                <a:ext cx="138420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Pennanteckning 6">
                <a:extLst>
                  <a:ext uri="{FF2B5EF4-FFF2-40B4-BE49-F238E27FC236}">
                    <a16:creationId xmlns:a16="http://schemas.microsoft.com/office/drawing/2014/main" id="{2355463A-5150-F87F-B3CF-6D2EB238E993}"/>
                  </a:ext>
                </a:extLst>
              </p14:cNvPr>
              <p14:cNvContentPartPr/>
              <p14:nvPr/>
            </p14:nvContentPartPr>
            <p14:xfrm>
              <a:off x="4089240" y="3486240"/>
              <a:ext cx="1778400" cy="63720"/>
            </p14:xfrm>
          </p:contentPart>
        </mc:Choice>
        <mc:Fallback xmlns="">
          <p:pic>
            <p:nvPicPr>
              <p:cNvPr id="7" name="Pennanteckning 6">
                <a:extLst>
                  <a:ext uri="{FF2B5EF4-FFF2-40B4-BE49-F238E27FC236}">
                    <a16:creationId xmlns:a16="http://schemas.microsoft.com/office/drawing/2014/main" id="{2355463A-5150-F87F-B3CF-6D2EB238E993}"/>
                  </a:ext>
                </a:extLst>
              </p:cNvPr>
              <p:cNvPicPr/>
              <p:nvPr/>
            </p:nvPicPr>
            <p:blipFill>
              <a:blip r:embed="rId7"/>
              <a:stretch>
                <a:fillRect/>
              </a:stretch>
            </p:blipFill>
            <p:spPr>
              <a:xfrm>
                <a:off x="4073400" y="3422880"/>
                <a:ext cx="18097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Pennanteckning 7">
                <a:extLst>
                  <a:ext uri="{FF2B5EF4-FFF2-40B4-BE49-F238E27FC236}">
                    <a16:creationId xmlns:a16="http://schemas.microsoft.com/office/drawing/2014/main" id="{E4E0D12F-4C57-D380-CD17-9951DC12F397}"/>
                  </a:ext>
                </a:extLst>
              </p14:cNvPr>
              <p14:cNvContentPartPr/>
              <p14:nvPr/>
            </p14:nvContentPartPr>
            <p14:xfrm>
              <a:off x="6946920" y="3740040"/>
              <a:ext cx="590760" cy="57600"/>
            </p14:xfrm>
          </p:contentPart>
        </mc:Choice>
        <mc:Fallback xmlns="">
          <p:pic>
            <p:nvPicPr>
              <p:cNvPr id="8" name="Pennanteckning 7">
                <a:extLst>
                  <a:ext uri="{FF2B5EF4-FFF2-40B4-BE49-F238E27FC236}">
                    <a16:creationId xmlns:a16="http://schemas.microsoft.com/office/drawing/2014/main" id="{E4E0D12F-4C57-D380-CD17-9951DC12F397}"/>
                  </a:ext>
                </a:extLst>
              </p:cNvPr>
              <p:cNvPicPr/>
              <p:nvPr/>
            </p:nvPicPr>
            <p:blipFill>
              <a:blip r:embed="rId9"/>
              <a:stretch>
                <a:fillRect/>
              </a:stretch>
            </p:blipFill>
            <p:spPr>
              <a:xfrm>
                <a:off x="6931080" y="3676680"/>
                <a:ext cx="6220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Pennanteckning 8">
                <a:extLst>
                  <a:ext uri="{FF2B5EF4-FFF2-40B4-BE49-F238E27FC236}">
                    <a16:creationId xmlns:a16="http://schemas.microsoft.com/office/drawing/2014/main" id="{292F9EF8-13F4-D7BD-4798-3BC15B35631C}"/>
                  </a:ext>
                </a:extLst>
              </p14:cNvPr>
              <p14:cNvContentPartPr/>
              <p14:nvPr/>
            </p14:nvContentPartPr>
            <p14:xfrm>
              <a:off x="3746520" y="3975120"/>
              <a:ext cx="1486080" cy="25560"/>
            </p14:xfrm>
          </p:contentPart>
        </mc:Choice>
        <mc:Fallback xmlns="">
          <p:pic>
            <p:nvPicPr>
              <p:cNvPr id="9" name="Pennanteckning 8">
                <a:extLst>
                  <a:ext uri="{FF2B5EF4-FFF2-40B4-BE49-F238E27FC236}">
                    <a16:creationId xmlns:a16="http://schemas.microsoft.com/office/drawing/2014/main" id="{292F9EF8-13F4-D7BD-4798-3BC15B35631C}"/>
                  </a:ext>
                </a:extLst>
              </p:cNvPr>
              <p:cNvPicPr/>
              <p:nvPr/>
            </p:nvPicPr>
            <p:blipFill>
              <a:blip r:embed="rId11"/>
              <a:stretch>
                <a:fillRect/>
              </a:stretch>
            </p:blipFill>
            <p:spPr>
              <a:xfrm>
                <a:off x="3730680" y="3911760"/>
                <a:ext cx="15174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Pennanteckning 9">
                <a:extLst>
                  <a:ext uri="{FF2B5EF4-FFF2-40B4-BE49-F238E27FC236}">
                    <a16:creationId xmlns:a16="http://schemas.microsoft.com/office/drawing/2014/main" id="{AF8CDB98-7FED-EB98-165C-344E52AD450B}"/>
                  </a:ext>
                </a:extLst>
              </p14:cNvPr>
              <p14:cNvContentPartPr/>
              <p14:nvPr/>
            </p14:nvContentPartPr>
            <p14:xfrm>
              <a:off x="4654440" y="4172040"/>
              <a:ext cx="1949760" cy="32040"/>
            </p14:xfrm>
          </p:contentPart>
        </mc:Choice>
        <mc:Fallback xmlns="">
          <p:pic>
            <p:nvPicPr>
              <p:cNvPr id="10" name="Pennanteckning 9">
                <a:extLst>
                  <a:ext uri="{FF2B5EF4-FFF2-40B4-BE49-F238E27FC236}">
                    <a16:creationId xmlns:a16="http://schemas.microsoft.com/office/drawing/2014/main" id="{AF8CDB98-7FED-EB98-165C-344E52AD450B}"/>
                  </a:ext>
                </a:extLst>
              </p:cNvPr>
              <p:cNvPicPr/>
              <p:nvPr/>
            </p:nvPicPr>
            <p:blipFill>
              <a:blip r:embed="rId13"/>
              <a:stretch>
                <a:fillRect/>
              </a:stretch>
            </p:blipFill>
            <p:spPr>
              <a:xfrm>
                <a:off x="4638600" y="4108680"/>
                <a:ext cx="19810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Pennanteckning 10">
                <a:extLst>
                  <a:ext uri="{FF2B5EF4-FFF2-40B4-BE49-F238E27FC236}">
                    <a16:creationId xmlns:a16="http://schemas.microsoft.com/office/drawing/2014/main" id="{180BF78C-B13B-62C8-E92E-565D3CC19168}"/>
                  </a:ext>
                </a:extLst>
              </p14:cNvPr>
              <p14:cNvContentPartPr/>
              <p14:nvPr/>
            </p14:nvContentPartPr>
            <p14:xfrm>
              <a:off x="3054240" y="4635360"/>
              <a:ext cx="2299320" cy="51480"/>
            </p14:xfrm>
          </p:contentPart>
        </mc:Choice>
        <mc:Fallback xmlns="">
          <p:pic>
            <p:nvPicPr>
              <p:cNvPr id="11" name="Pennanteckning 10">
                <a:extLst>
                  <a:ext uri="{FF2B5EF4-FFF2-40B4-BE49-F238E27FC236}">
                    <a16:creationId xmlns:a16="http://schemas.microsoft.com/office/drawing/2014/main" id="{180BF78C-B13B-62C8-E92E-565D3CC19168}"/>
                  </a:ext>
                </a:extLst>
              </p:cNvPr>
              <p:cNvPicPr/>
              <p:nvPr/>
            </p:nvPicPr>
            <p:blipFill>
              <a:blip r:embed="rId15"/>
              <a:stretch>
                <a:fillRect/>
              </a:stretch>
            </p:blipFill>
            <p:spPr>
              <a:xfrm>
                <a:off x="3038400" y="4572000"/>
                <a:ext cx="23306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Pennanteckning 11">
                <a:extLst>
                  <a:ext uri="{FF2B5EF4-FFF2-40B4-BE49-F238E27FC236}">
                    <a16:creationId xmlns:a16="http://schemas.microsoft.com/office/drawing/2014/main" id="{418892CD-BFDB-7B11-9DAA-63B5CF9BDC7F}"/>
                  </a:ext>
                </a:extLst>
              </p14:cNvPr>
              <p14:cNvContentPartPr/>
              <p14:nvPr/>
            </p14:nvContentPartPr>
            <p14:xfrm>
              <a:off x="4572000" y="4896000"/>
              <a:ext cx="2959560" cy="57240"/>
            </p14:xfrm>
          </p:contentPart>
        </mc:Choice>
        <mc:Fallback xmlns="">
          <p:pic>
            <p:nvPicPr>
              <p:cNvPr id="12" name="Pennanteckning 11">
                <a:extLst>
                  <a:ext uri="{FF2B5EF4-FFF2-40B4-BE49-F238E27FC236}">
                    <a16:creationId xmlns:a16="http://schemas.microsoft.com/office/drawing/2014/main" id="{418892CD-BFDB-7B11-9DAA-63B5CF9BDC7F}"/>
                  </a:ext>
                </a:extLst>
              </p:cNvPr>
              <p:cNvPicPr/>
              <p:nvPr/>
            </p:nvPicPr>
            <p:blipFill>
              <a:blip r:embed="rId17"/>
              <a:stretch>
                <a:fillRect/>
              </a:stretch>
            </p:blipFill>
            <p:spPr>
              <a:xfrm>
                <a:off x="4556160" y="4832640"/>
                <a:ext cx="29908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Pennanteckning 12">
                <a:extLst>
                  <a:ext uri="{FF2B5EF4-FFF2-40B4-BE49-F238E27FC236}">
                    <a16:creationId xmlns:a16="http://schemas.microsoft.com/office/drawing/2014/main" id="{532C135A-640D-7BFD-E37C-6F41C54B85F1}"/>
                  </a:ext>
                </a:extLst>
              </p14:cNvPr>
              <p14:cNvContentPartPr/>
              <p14:nvPr/>
            </p14:nvContentPartPr>
            <p14:xfrm>
              <a:off x="3613320" y="5568840"/>
              <a:ext cx="2851200" cy="38520"/>
            </p14:xfrm>
          </p:contentPart>
        </mc:Choice>
        <mc:Fallback xmlns="">
          <p:pic>
            <p:nvPicPr>
              <p:cNvPr id="13" name="Pennanteckning 12">
                <a:extLst>
                  <a:ext uri="{FF2B5EF4-FFF2-40B4-BE49-F238E27FC236}">
                    <a16:creationId xmlns:a16="http://schemas.microsoft.com/office/drawing/2014/main" id="{532C135A-640D-7BFD-E37C-6F41C54B85F1}"/>
                  </a:ext>
                </a:extLst>
              </p:cNvPr>
              <p:cNvPicPr/>
              <p:nvPr/>
            </p:nvPicPr>
            <p:blipFill>
              <a:blip r:embed="rId19"/>
              <a:stretch>
                <a:fillRect/>
              </a:stretch>
            </p:blipFill>
            <p:spPr>
              <a:xfrm>
                <a:off x="3597480" y="5505480"/>
                <a:ext cx="28825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Pennanteckning 13">
                <a:extLst>
                  <a:ext uri="{FF2B5EF4-FFF2-40B4-BE49-F238E27FC236}">
                    <a16:creationId xmlns:a16="http://schemas.microsoft.com/office/drawing/2014/main" id="{6675B9C1-9B8C-530A-6CB8-B6C2B0BC722D}"/>
                  </a:ext>
                </a:extLst>
              </p14:cNvPr>
              <p14:cNvContentPartPr/>
              <p14:nvPr/>
            </p14:nvContentPartPr>
            <p14:xfrm>
              <a:off x="5956200" y="5727600"/>
              <a:ext cx="2165760" cy="197280"/>
            </p14:xfrm>
          </p:contentPart>
        </mc:Choice>
        <mc:Fallback xmlns="">
          <p:pic>
            <p:nvPicPr>
              <p:cNvPr id="14" name="Pennanteckning 13">
                <a:extLst>
                  <a:ext uri="{FF2B5EF4-FFF2-40B4-BE49-F238E27FC236}">
                    <a16:creationId xmlns:a16="http://schemas.microsoft.com/office/drawing/2014/main" id="{6675B9C1-9B8C-530A-6CB8-B6C2B0BC722D}"/>
                  </a:ext>
                </a:extLst>
              </p:cNvPr>
              <p:cNvPicPr/>
              <p:nvPr/>
            </p:nvPicPr>
            <p:blipFill>
              <a:blip r:embed="rId21"/>
              <a:stretch>
                <a:fillRect/>
              </a:stretch>
            </p:blipFill>
            <p:spPr>
              <a:xfrm>
                <a:off x="5940360" y="5664240"/>
                <a:ext cx="2197080" cy="324000"/>
              </a:xfrm>
              <a:prstGeom prst="rect">
                <a:avLst/>
              </a:prstGeom>
            </p:spPr>
          </p:pic>
        </mc:Fallback>
      </mc:AlternateContent>
      <p:sp>
        <p:nvSpPr>
          <p:cNvPr id="15" name="textruta 14">
            <a:extLst>
              <a:ext uri="{FF2B5EF4-FFF2-40B4-BE49-F238E27FC236}">
                <a16:creationId xmlns:a16="http://schemas.microsoft.com/office/drawing/2014/main" id="{72BD6C4C-1C28-7FFC-58E5-D27576FC83F0}"/>
              </a:ext>
            </a:extLst>
          </p:cNvPr>
          <p:cNvSpPr txBox="1"/>
          <p:nvPr/>
        </p:nvSpPr>
        <p:spPr>
          <a:xfrm>
            <a:off x="9004300" y="5924880"/>
            <a:ext cx="2781300" cy="369332"/>
          </a:xfrm>
          <a:prstGeom prst="rect">
            <a:avLst/>
          </a:prstGeom>
          <a:noFill/>
          <a:ln>
            <a:solidFill>
              <a:srgbClr val="FF0000"/>
            </a:solidFill>
          </a:ln>
        </p:spPr>
        <p:txBody>
          <a:bodyPr wrap="square" rtlCol="0">
            <a:spAutoFit/>
          </a:bodyPr>
          <a:lstStyle/>
          <a:p>
            <a:r>
              <a:rPr lang="sv-SE" dirty="0"/>
              <a:t>Davidsson &amp; Stigmar, s 201</a:t>
            </a:r>
          </a:p>
        </p:txBody>
      </p:sp>
      <p:sp>
        <p:nvSpPr>
          <p:cNvPr id="3" name="Platshållare för bildnummer 2">
            <a:extLst>
              <a:ext uri="{FF2B5EF4-FFF2-40B4-BE49-F238E27FC236}">
                <a16:creationId xmlns:a16="http://schemas.microsoft.com/office/drawing/2014/main" id="{C7180342-6FC2-AC8F-3A1A-287C21BD16CA}"/>
              </a:ext>
            </a:extLst>
          </p:cNvPr>
          <p:cNvSpPr>
            <a:spLocks noGrp="1"/>
          </p:cNvSpPr>
          <p:nvPr>
            <p:ph type="sldNum" sz="quarter" idx="12"/>
          </p:nvPr>
        </p:nvSpPr>
        <p:spPr/>
        <p:txBody>
          <a:bodyPr/>
          <a:lstStyle/>
          <a:p>
            <a:fld id="{D6E25E50-B20B-4B2B-AD59-ACBF9386AB86}" type="slidenum">
              <a:rPr lang="sv-SE" smtClean="0"/>
              <a:t>20</a:t>
            </a:fld>
            <a:endParaRPr lang="sv-SE"/>
          </a:p>
        </p:txBody>
      </p:sp>
    </p:spTree>
    <p:extLst>
      <p:ext uri="{BB962C8B-B14F-4D97-AF65-F5344CB8AC3E}">
        <p14:creationId xmlns:p14="http://schemas.microsoft.com/office/powerpoint/2010/main" val="472537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75D4E2-F968-6518-55D6-10A00E2E3F7A}"/>
              </a:ext>
            </a:extLst>
          </p:cNvPr>
          <p:cNvSpPr>
            <a:spLocks noGrp="1"/>
          </p:cNvSpPr>
          <p:nvPr>
            <p:ph type="title"/>
          </p:nvPr>
        </p:nvSpPr>
        <p:spPr>
          <a:ln>
            <a:solidFill>
              <a:srgbClr val="FF0000"/>
            </a:solidFill>
          </a:ln>
        </p:spPr>
        <p:txBody>
          <a:bodyPr/>
          <a:lstStyle/>
          <a:p>
            <a:r>
              <a:rPr lang="sv-SE" dirty="0"/>
              <a:t>Kapitel 10 Flexibla lärandemiljöer med inkludering i fokus, Leijon</a:t>
            </a:r>
          </a:p>
        </p:txBody>
      </p:sp>
      <p:sp>
        <p:nvSpPr>
          <p:cNvPr id="7" name="Platshållare för innehåll 6">
            <a:extLst>
              <a:ext uri="{FF2B5EF4-FFF2-40B4-BE49-F238E27FC236}">
                <a16:creationId xmlns:a16="http://schemas.microsoft.com/office/drawing/2014/main" id="{ABD55883-758A-5132-D081-96D7DE2817BD}"/>
              </a:ext>
            </a:extLst>
          </p:cNvPr>
          <p:cNvSpPr>
            <a:spLocks noGrp="1"/>
          </p:cNvSpPr>
          <p:nvPr>
            <p:ph idx="1"/>
          </p:nvPr>
        </p:nvSpPr>
        <p:spPr/>
        <p:txBody>
          <a:bodyPr/>
          <a:lstStyle/>
          <a:p>
            <a:endParaRPr lang="sv-SE" dirty="0"/>
          </a:p>
        </p:txBody>
      </p:sp>
      <p:pic>
        <p:nvPicPr>
          <p:cNvPr id="9" name="Bildobjekt 8">
            <a:extLst>
              <a:ext uri="{FF2B5EF4-FFF2-40B4-BE49-F238E27FC236}">
                <a16:creationId xmlns:a16="http://schemas.microsoft.com/office/drawing/2014/main" id="{0E19A56A-9266-E9C9-CDBD-76D3695096BE}"/>
              </a:ext>
            </a:extLst>
          </p:cNvPr>
          <p:cNvPicPr>
            <a:picLocks noChangeAspect="1"/>
          </p:cNvPicPr>
          <p:nvPr/>
        </p:nvPicPr>
        <p:blipFill rotWithShape="1">
          <a:blip r:embed="rId2"/>
          <a:srcRect l="18021" t="27615" r="18229" b="12593"/>
          <a:stretch/>
        </p:blipFill>
        <p:spPr>
          <a:xfrm>
            <a:off x="838200" y="1825625"/>
            <a:ext cx="9055100" cy="4448175"/>
          </a:xfrm>
          <a:prstGeom prst="rect">
            <a:avLst/>
          </a:prstGeom>
        </p:spPr>
      </p:pic>
      <p:sp>
        <p:nvSpPr>
          <p:cNvPr id="10" name="textruta 9">
            <a:extLst>
              <a:ext uri="{FF2B5EF4-FFF2-40B4-BE49-F238E27FC236}">
                <a16:creationId xmlns:a16="http://schemas.microsoft.com/office/drawing/2014/main" id="{41DC3300-3A35-D1CA-3B5F-39BBFB1D20CF}"/>
              </a:ext>
            </a:extLst>
          </p:cNvPr>
          <p:cNvSpPr txBox="1"/>
          <p:nvPr/>
        </p:nvSpPr>
        <p:spPr>
          <a:xfrm>
            <a:off x="8851900" y="2362200"/>
            <a:ext cx="2273300" cy="1569660"/>
          </a:xfrm>
          <a:prstGeom prst="rect">
            <a:avLst/>
          </a:prstGeom>
          <a:noFill/>
          <a:ln>
            <a:solidFill>
              <a:srgbClr val="FF0000"/>
            </a:solidFill>
          </a:ln>
        </p:spPr>
        <p:txBody>
          <a:bodyPr wrap="square" rtlCol="0">
            <a:spAutoFit/>
          </a:bodyPr>
          <a:lstStyle/>
          <a:p>
            <a:r>
              <a:rPr lang="sv-SE" sz="2400" dirty="0">
                <a:solidFill>
                  <a:srgbClr val="FF0000"/>
                </a:solidFill>
              </a:rPr>
              <a:t>Hur organiserar vi klassrummet, för vad och varför?</a:t>
            </a:r>
          </a:p>
        </p:txBody>
      </p:sp>
      <mc:AlternateContent xmlns:mc="http://schemas.openxmlformats.org/markup-compatibility/2006" xmlns:p14="http://schemas.microsoft.com/office/powerpoint/2010/main">
        <mc:Choice Requires="p14">
          <p:contentPart p14:bwMode="auto" r:id="rId3">
            <p14:nvContentPartPr>
              <p14:cNvPr id="3" name="Pennanteckning 2">
                <a:extLst>
                  <a:ext uri="{FF2B5EF4-FFF2-40B4-BE49-F238E27FC236}">
                    <a16:creationId xmlns:a16="http://schemas.microsoft.com/office/drawing/2014/main" id="{E72BCDC4-61B2-9C45-D07F-B680FB15921E}"/>
                  </a:ext>
                </a:extLst>
              </p14:cNvPr>
              <p14:cNvContentPartPr/>
              <p14:nvPr/>
            </p14:nvContentPartPr>
            <p14:xfrm>
              <a:off x="3968640" y="5626080"/>
              <a:ext cx="1003680" cy="57600"/>
            </p14:xfrm>
          </p:contentPart>
        </mc:Choice>
        <mc:Fallback xmlns="">
          <p:pic>
            <p:nvPicPr>
              <p:cNvPr id="3" name="Pennanteckning 2">
                <a:extLst>
                  <a:ext uri="{FF2B5EF4-FFF2-40B4-BE49-F238E27FC236}">
                    <a16:creationId xmlns:a16="http://schemas.microsoft.com/office/drawing/2014/main" id="{E72BCDC4-61B2-9C45-D07F-B680FB15921E}"/>
                  </a:ext>
                </a:extLst>
              </p:cNvPr>
              <p:cNvPicPr/>
              <p:nvPr/>
            </p:nvPicPr>
            <p:blipFill>
              <a:blip r:embed="rId4"/>
              <a:stretch>
                <a:fillRect/>
              </a:stretch>
            </p:blipFill>
            <p:spPr>
              <a:xfrm>
                <a:off x="3952800" y="5562720"/>
                <a:ext cx="10350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Pennanteckning 3">
                <a:extLst>
                  <a:ext uri="{FF2B5EF4-FFF2-40B4-BE49-F238E27FC236}">
                    <a16:creationId xmlns:a16="http://schemas.microsoft.com/office/drawing/2014/main" id="{8E625659-9C95-BD49-8678-CF7C520B7962}"/>
                  </a:ext>
                </a:extLst>
              </p14:cNvPr>
              <p14:cNvContentPartPr/>
              <p14:nvPr/>
            </p14:nvContentPartPr>
            <p14:xfrm>
              <a:off x="2616120" y="2336760"/>
              <a:ext cx="781560" cy="32040"/>
            </p14:xfrm>
          </p:contentPart>
        </mc:Choice>
        <mc:Fallback xmlns="">
          <p:pic>
            <p:nvPicPr>
              <p:cNvPr id="4" name="Pennanteckning 3">
                <a:extLst>
                  <a:ext uri="{FF2B5EF4-FFF2-40B4-BE49-F238E27FC236}">
                    <a16:creationId xmlns:a16="http://schemas.microsoft.com/office/drawing/2014/main" id="{8E625659-9C95-BD49-8678-CF7C520B7962}"/>
                  </a:ext>
                </a:extLst>
              </p:cNvPr>
              <p:cNvPicPr/>
              <p:nvPr/>
            </p:nvPicPr>
            <p:blipFill>
              <a:blip r:embed="rId6"/>
              <a:stretch>
                <a:fillRect/>
              </a:stretch>
            </p:blipFill>
            <p:spPr>
              <a:xfrm>
                <a:off x="2600280" y="2273400"/>
                <a:ext cx="8128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Pennanteckning 4">
                <a:extLst>
                  <a:ext uri="{FF2B5EF4-FFF2-40B4-BE49-F238E27FC236}">
                    <a16:creationId xmlns:a16="http://schemas.microsoft.com/office/drawing/2014/main" id="{B26017CD-0BE3-36F1-E75C-E62DAE0A1D20}"/>
                  </a:ext>
                </a:extLst>
              </p14:cNvPr>
              <p14:cNvContentPartPr/>
              <p14:nvPr/>
            </p14:nvContentPartPr>
            <p14:xfrm>
              <a:off x="4419720" y="2368440"/>
              <a:ext cx="1047960" cy="19440"/>
            </p14:xfrm>
          </p:contentPart>
        </mc:Choice>
        <mc:Fallback xmlns="">
          <p:pic>
            <p:nvPicPr>
              <p:cNvPr id="5" name="Pennanteckning 4">
                <a:extLst>
                  <a:ext uri="{FF2B5EF4-FFF2-40B4-BE49-F238E27FC236}">
                    <a16:creationId xmlns:a16="http://schemas.microsoft.com/office/drawing/2014/main" id="{B26017CD-0BE3-36F1-E75C-E62DAE0A1D20}"/>
                  </a:ext>
                </a:extLst>
              </p:cNvPr>
              <p:cNvPicPr/>
              <p:nvPr/>
            </p:nvPicPr>
            <p:blipFill>
              <a:blip r:embed="rId8"/>
              <a:stretch>
                <a:fillRect/>
              </a:stretch>
            </p:blipFill>
            <p:spPr>
              <a:xfrm>
                <a:off x="4403880" y="2305080"/>
                <a:ext cx="10792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Pennanteckning 5">
                <a:extLst>
                  <a:ext uri="{FF2B5EF4-FFF2-40B4-BE49-F238E27FC236}">
                    <a16:creationId xmlns:a16="http://schemas.microsoft.com/office/drawing/2014/main" id="{AF70224F-DE26-DC90-6407-25CAC2C2012F}"/>
                  </a:ext>
                </a:extLst>
              </p14:cNvPr>
              <p14:cNvContentPartPr/>
              <p14:nvPr/>
            </p14:nvContentPartPr>
            <p14:xfrm>
              <a:off x="6622920" y="2336760"/>
              <a:ext cx="940320" cy="76680"/>
            </p14:xfrm>
          </p:contentPart>
        </mc:Choice>
        <mc:Fallback xmlns="">
          <p:pic>
            <p:nvPicPr>
              <p:cNvPr id="6" name="Pennanteckning 5">
                <a:extLst>
                  <a:ext uri="{FF2B5EF4-FFF2-40B4-BE49-F238E27FC236}">
                    <a16:creationId xmlns:a16="http://schemas.microsoft.com/office/drawing/2014/main" id="{AF70224F-DE26-DC90-6407-25CAC2C2012F}"/>
                  </a:ext>
                </a:extLst>
              </p:cNvPr>
              <p:cNvPicPr/>
              <p:nvPr/>
            </p:nvPicPr>
            <p:blipFill>
              <a:blip r:embed="rId10"/>
              <a:stretch>
                <a:fillRect/>
              </a:stretch>
            </p:blipFill>
            <p:spPr>
              <a:xfrm>
                <a:off x="6607080" y="2273400"/>
                <a:ext cx="971640" cy="203400"/>
              </a:xfrm>
              <a:prstGeom prst="rect">
                <a:avLst/>
              </a:prstGeom>
            </p:spPr>
          </p:pic>
        </mc:Fallback>
      </mc:AlternateContent>
      <p:sp>
        <p:nvSpPr>
          <p:cNvPr id="8" name="Platshållare för bildnummer 7">
            <a:extLst>
              <a:ext uri="{FF2B5EF4-FFF2-40B4-BE49-F238E27FC236}">
                <a16:creationId xmlns:a16="http://schemas.microsoft.com/office/drawing/2014/main" id="{F429B5E4-980F-3924-1A1D-8A3E8528B3E5}"/>
              </a:ext>
            </a:extLst>
          </p:cNvPr>
          <p:cNvSpPr>
            <a:spLocks noGrp="1"/>
          </p:cNvSpPr>
          <p:nvPr>
            <p:ph type="sldNum" sz="quarter" idx="12"/>
          </p:nvPr>
        </p:nvSpPr>
        <p:spPr/>
        <p:txBody>
          <a:bodyPr/>
          <a:lstStyle/>
          <a:p>
            <a:fld id="{D6E25E50-B20B-4B2B-AD59-ACBF9386AB86}" type="slidenum">
              <a:rPr lang="sv-SE" smtClean="0"/>
              <a:t>21</a:t>
            </a:fld>
            <a:endParaRPr lang="sv-SE"/>
          </a:p>
        </p:txBody>
      </p:sp>
    </p:spTree>
    <p:extLst>
      <p:ext uri="{BB962C8B-B14F-4D97-AF65-F5344CB8AC3E}">
        <p14:creationId xmlns:p14="http://schemas.microsoft.com/office/powerpoint/2010/main" val="4118051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8DB25C20-151E-4058-842C-340015501FB2}"/>
              </a:ext>
            </a:extLst>
          </p:cNvPr>
          <p:cNvPicPr>
            <a:picLocks noChangeAspect="1"/>
          </p:cNvPicPr>
          <p:nvPr/>
        </p:nvPicPr>
        <p:blipFill rotWithShape="1">
          <a:blip r:embed="rId3"/>
          <a:srcRect l="23958" t="17779" r="25000" b="8703"/>
          <a:stretch/>
        </p:blipFill>
        <p:spPr>
          <a:xfrm>
            <a:off x="317500" y="139700"/>
            <a:ext cx="11239500" cy="7051365"/>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Pennanteckning 5">
                <a:extLst>
                  <a:ext uri="{FF2B5EF4-FFF2-40B4-BE49-F238E27FC236}">
                    <a16:creationId xmlns:a16="http://schemas.microsoft.com/office/drawing/2014/main" id="{1FD44540-AB82-F937-14F2-D2BA402E949F}"/>
                  </a:ext>
                </a:extLst>
              </p14:cNvPr>
              <p14:cNvContentPartPr/>
              <p14:nvPr/>
            </p14:nvContentPartPr>
            <p14:xfrm>
              <a:off x="1422360" y="1536840"/>
              <a:ext cx="603720" cy="70200"/>
            </p14:xfrm>
          </p:contentPart>
        </mc:Choice>
        <mc:Fallback xmlns="">
          <p:pic>
            <p:nvPicPr>
              <p:cNvPr id="6" name="Pennanteckning 5">
                <a:extLst>
                  <a:ext uri="{FF2B5EF4-FFF2-40B4-BE49-F238E27FC236}">
                    <a16:creationId xmlns:a16="http://schemas.microsoft.com/office/drawing/2014/main" id="{1FD44540-AB82-F937-14F2-D2BA402E949F}"/>
                  </a:ext>
                </a:extLst>
              </p:cNvPr>
              <p:cNvPicPr/>
              <p:nvPr/>
            </p:nvPicPr>
            <p:blipFill>
              <a:blip r:embed="rId5"/>
              <a:stretch>
                <a:fillRect/>
              </a:stretch>
            </p:blipFill>
            <p:spPr>
              <a:xfrm>
                <a:off x="1406520" y="1473480"/>
                <a:ext cx="6350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Pennanteckning 6">
                <a:extLst>
                  <a:ext uri="{FF2B5EF4-FFF2-40B4-BE49-F238E27FC236}">
                    <a16:creationId xmlns:a16="http://schemas.microsoft.com/office/drawing/2014/main" id="{67D2F3EB-8C3C-5718-67D5-CB1858417EF2}"/>
                  </a:ext>
                </a:extLst>
              </p14:cNvPr>
              <p14:cNvContentPartPr/>
              <p14:nvPr/>
            </p14:nvContentPartPr>
            <p14:xfrm>
              <a:off x="1479600" y="1003320"/>
              <a:ext cx="1200600" cy="267120"/>
            </p14:xfrm>
          </p:contentPart>
        </mc:Choice>
        <mc:Fallback xmlns="">
          <p:pic>
            <p:nvPicPr>
              <p:cNvPr id="7" name="Pennanteckning 6">
                <a:extLst>
                  <a:ext uri="{FF2B5EF4-FFF2-40B4-BE49-F238E27FC236}">
                    <a16:creationId xmlns:a16="http://schemas.microsoft.com/office/drawing/2014/main" id="{67D2F3EB-8C3C-5718-67D5-CB1858417EF2}"/>
                  </a:ext>
                </a:extLst>
              </p:cNvPr>
              <p:cNvPicPr/>
              <p:nvPr/>
            </p:nvPicPr>
            <p:blipFill>
              <a:blip r:embed="rId7"/>
              <a:stretch>
                <a:fillRect/>
              </a:stretch>
            </p:blipFill>
            <p:spPr>
              <a:xfrm>
                <a:off x="1463760" y="939960"/>
                <a:ext cx="1231920" cy="393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Pennanteckning 7">
                <a:extLst>
                  <a:ext uri="{FF2B5EF4-FFF2-40B4-BE49-F238E27FC236}">
                    <a16:creationId xmlns:a16="http://schemas.microsoft.com/office/drawing/2014/main" id="{C3EF0466-5081-C0F8-6EB9-CC63BB107141}"/>
                  </a:ext>
                </a:extLst>
              </p14:cNvPr>
              <p14:cNvContentPartPr/>
              <p14:nvPr/>
            </p14:nvContentPartPr>
            <p14:xfrm>
              <a:off x="1517760" y="2603520"/>
              <a:ext cx="355680" cy="12960"/>
            </p14:xfrm>
          </p:contentPart>
        </mc:Choice>
        <mc:Fallback xmlns="">
          <p:pic>
            <p:nvPicPr>
              <p:cNvPr id="8" name="Pennanteckning 7">
                <a:extLst>
                  <a:ext uri="{FF2B5EF4-FFF2-40B4-BE49-F238E27FC236}">
                    <a16:creationId xmlns:a16="http://schemas.microsoft.com/office/drawing/2014/main" id="{C3EF0466-5081-C0F8-6EB9-CC63BB107141}"/>
                  </a:ext>
                </a:extLst>
              </p:cNvPr>
              <p:cNvPicPr/>
              <p:nvPr/>
            </p:nvPicPr>
            <p:blipFill>
              <a:blip r:embed="rId9"/>
              <a:stretch>
                <a:fillRect/>
              </a:stretch>
            </p:blipFill>
            <p:spPr>
              <a:xfrm>
                <a:off x="1501920" y="2540160"/>
                <a:ext cx="3870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Pennanteckning 8">
                <a:extLst>
                  <a:ext uri="{FF2B5EF4-FFF2-40B4-BE49-F238E27FC236}">
                    <a16:creationId xmlns:a16="http://schemas.microsoft.com/office/drawing/2014/main" id="{B6DFEE5F-26EF-CBD0-2C12-CB43E8D93A79}"/>
                  </a:ext>
                </a:extLst>
              </p14:cNvPr>
              <p14:cNvContentPartPr/>
              <p14:nvPr/>
            </p14:nvContentPartPr>
            <p14:xfrm>
              <a:off x="1511280" y="3384720"/>
              <a:ext cx="762480" cy="12960"/>
            </p14:xfrm>
          </p:contentPart>
        </mc:Choice>
        <mc:Fallback xmlns="">
          <p:pic>
            <p:nvPicPr>
              <p:cNvPr id="9" name="Pennanteckning 8">
                <a:extLst>
                  <a:ext uri="{FF2B5EF4-FFF2-40B4-BE49-F238E27FC236}">
                    <a16:creationId xmlns:a16="http://schemas.microsoft.com/office/drawing/2014/main" id="{B6DFEE5F-26EF-CBD0-2C12-CB43E8D93A79}"/>
                  </a:ext>
                </a:extLst>
              </p:cNvPr>
              <p:cNvPicPr/>
              <p:nvPr/>
            </p:nvPicPr>
            <p:blipFill>
              <a:blip r:embed="rId11"/>
              <a:stretch>
                <a:fillRect/>
              </a:stretch>
            </p:blipFill>
            <p:spPr>
              <a:xfrm>
                <a:off x="1495440" y="3321360"/>
                <a:ext cx="7938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Pennanteckning 9">
                <a:extLst>
                  <a:ext uri="{FF2B5EF4-FFF2-40B4-BE49-F238E27FC236}">
                    <a16:creationId xmlns:a16="http://schemas.microsoft.com/office/drawing/2014/main" id="{28FAD7D1-1A6E-D9E0-0159-3AD6CAB5C118}"/>
                  </a:ext>
                </a:extLst>
              </p14:cNvPr>
              <p14:cNvContentPartPr/>
              <p14:nvPr/>
            </p14:nvContentPartPr>
            <p14:xfrm>
              <a:off x="1486080" y="4902120"/>
              <a:ext cx="597240" cy="19440"/>
            </p14:xfrm>
          </p:contentPart>
        </mc:Choice>
        <mc:Fallback xmlns="">
          <p:pic>
            <p:nvPicPr>
              <p:cNvPr id="10" name="Pennanteckning 9">
                <a:extLst>
                  <a:ext uri="{FF2B5EF4-FFF2-40B4-BE49-F238E27FC236}">
                    <a16:creationId xmlns:a16="http://schemas.microsoft.com/office/drawing/2014/main" id="{28FAD7D1-1A6E-D9E0-0159-3AD6CAB5C118}"/>
                  </a:ext>
                </a:extLst>
              </p:cNvPr>
              <p:cNvPicPr/>
              <p:nvPr/>
            </p:nvPicPr>
            <p:blipFill>
              <a:blip r:embed="rId13"/>
              <a:stretch>
                <a:fillRect/>
              </a:stretch>
            </p:blipFill>
            <p:spPr>
              <a:xfrm>
                <a:off x="1470240" y="4838760"/>
                <a:ext cx="628560" cy="146160"/>
              </a:xfrm>
              <a:prstGeom prst="rect">
                <a:avLst/>
              </a:prstGeom>
            </p:spPr>
          </p:pic>
        </mc:Fallback>
      </mc:AlternateContent>
      <p:sp>
        <p:nvSpPr>
          <p:cNvPr id="11" name="textruta 10">
            <a:extLst>
              <a:ext uri="{FF2B5EF4-FFF2-40B4-BE49-F238E27FC236}">
                <a16:creationId xmlns:a16="http://schemas.microsoft.com/office/drawing/2014/main" id="{ECE527DF-8F0D-11A6-A153-9CA3849DD44B}"/>
              </a:ext>
            </a:extLst>
          </p:cNvPr>
          <p:cNvSpPr txBox="1"/>
          <p:nvPr/>
        </p:nvSpPr>
        <p:spPr>
          <a:xfrm>
            <a:off x="9601200" y="228600"/>
            <a:ext cx="2349500" cy="2677656"/>
          </a:xfrm>
          <a:prstGeom prst="rect">
            <a:avLst/>
          </a:prstGeom>
          <a:noFill/>
          <a:ln>
            <a:solidFill>
              <a:srgbClr val="FF0000"/>
            </a:solidFill>
          </a:ln>
        </p:spPr>
        <p:txBody>
          <a:bodyPr wrap="square" rtlCol="0">
            <a:spAutoFit/>
          </a:bodyPr>
          <a:lstStyle/>
          <a:p>
            <a:r>
              <a:rPr lang="sv-SE" sz="2400" dirty="0"/>
              <a:t>Hur medvetna är universitetslärare när vi väljer lärandemiljö/sal/klassrum? </a:t>
            </a:r>
          </a:p>
          <a:p>
            <a:endParaRPr lang="sv-SE" sz="2400" dirty="0"/>
          </a:p>
          <a:p>
            <a:r>
              <a:rPr lang="sv-SE" sz="2400" dirty="0"/>
              <a:t>Leijon, s 224</a:t>
            </a:r>
          </a:p>
        </p:txBody>
      </p:sp>
      <mc:AlternateContent xmlns:mc="http://schemas.openxmlformats.org/markup-compatibility/2006" xmlns:p14="http://schemas.microsoft.com/office/powerpoint/2010/main">
        <mc:Choice Requires="p14">
          <p:contentPart p14:bwMode="auto" r:id="rId14">
            <p14:nvContentPartPr>
              <p14:cNvPr id="2" name="Pennanteckning 1">
                <a:extLst>
                  <a:ext uri="{FF2B5EF4-FFF2-40B4-BE49-F238E27FC236}">
                    <a16:creationId xmlns:a16="http://schemas.microsoft.com/office/drawing/2014/main" id="{5E42A23A-62C1-BF7C-D43D-682CED8C430B}"/>
                  </a:ext>
                </a:extLst>
              </p14:cNvPr>
              <p14:cNvContentPartPr/>
              <p14:nvPr/>
            </p14:nvContentPartPr>
            <p14:xfrm>
              <a:off x="3111480" y="1568520"/>
              <a:ext cx="3086640" cy="25560"/>
            </p14:xfrm>
          </p:contentPart>
        </mc:Choice>
        <mc:Fallback xmlns="">
          <p:pic>
            <p:nvPicPr>
              <p:cNvPr id="2" name="Pennanteckning 1">
                <a:extLst>
                  <a:ext uri="{FF2B5EF4-FFF2-40B4-BE49-F238E27FC236}">
                    <a16:creationId xmlns:a16="http://schemas.microsoft.com/office/drawing/2014/main" id="{5E42A23A-62C1-BF7C-D43D-682CED8C430B}"/>
                  </a:ext>
                </a:extLst>
              </p:cNvPr>
              <p:cNvPicPr/>
              <p:nvPr/>
            </p:nvPicPr>
            <p:blipFill>
              <a:blip r:embed="rId15"/>
              <a:stretch>
                <a:fillRect/>
              </a:stretch>
            </p:blipFill>
            <p:spPr>
              <a:xfrm>
                <a:off x="3095640" y="1505160"/>
                <a:ext cx="31179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 name="Pennanteckning 2">
                <a:extLst>
                  <a:ext uri="{FF2B5EF4-FFF2-40B4-BE49-F238E27FC236}">
                    <a16:creationId xmlns:a16="http://schemas.microsoft.com/office/drawing/2014/main" id="{BF345716-825E-C839-8011-EED3260CD148}"/>
                  </a:ext>
                </a:extLst>
              </p14:cNvPr>
              <p14:cNvContentPartPr/>
              <p14:nvPr/>
            </p14:nvContentPartPr>
            <p14:xfrm>
              <a:off x="3060720" y="1797120"/>
              <a:ext cx="1835640" cy="44640"/>
            </p14:xfrm>
          </p:contentPart>
        </mc:Choice>
        <mc:Fallback xmlns="">
          <p:pic>
            <p:nvPicPr>
              <p:cNvPr id="3" name="Pennanteckning 2">
                <a:extLst>
                  <a:ext uri="{FF2B5EF4-FFF2-40B4-BE49-F238E27FC236}">
                    <a16:creationId xmlns:a16="http://schemas.microsoft.com/office/drawing/2014/main" id="{BF345716-825E-C839-8011-EED3260CD148}"/>
                  </a:ext>
                </a:extLst>
              </p:cNvPr>
              <p:cNvPicPr/>
              <p:nvPr/>
            </p:nvPicPr>
            <p:blipFill>
              <a:blip r:embed="rId17"/>
              <a:stretch>
                <a:fillRect/>
              </a:stretch>
            </p:blipFill>
            <p:spPr>
              <a:xfrm>
                <a:off x="3044880" y="1733760"/>
                <a:ext cx="18669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 name="Pennanteckning 3">
                <a:extLst>
                  <a:ext uri="{FF2B5EF4-FFF2-40B4-BE49-F238E27FC236}">
                    <a16:creationId xmlns:a16="http://schemas.microsoft.com/office/drawing/2014/main" id="{F86D1D26-FD98-AACE-419F-03031DCFE827}"/>
                  </a:ext>
                </a:extLst>
              </p14:cNvPr>
              <p14:cNvContentPartPr/>
              <p14:nvPr/>
            </p14:nvContentPartPr>
            <p14:xfrm>
              <a:off x="6451560" y="2540160"/>
              <a:ext cx="2502360" cy="95400"/>
            </p14:xfrm>
          </p:contentPart>
        </mc:Choice>
        <mc:Fallback xmlns="">
          <p:pic>
            <p:nvPicPr>
              <p:cNvPr id="4" name="Pennanteckning 3">
                <a:extLst>
                  <a:ext uri="{FF2B5EF4-FFF2-40B4-BE49-F238E27FC236}">
                    <a16:creationId xmlns:a16="http://schemas.microsoft.com/office/drawing/2014/main" id="{F86D1D26-FD98-AACE-419F-03031DCFE827}"/>
                  </a:ext>
                </a:extLst>
              </p:cNvPr>
              <p:cNvPicPr/>
              <p:nvPr/>
            </p:nvPicPr>
            <p:blipFill>
              <a:blip r:embed="rId19"/>
              <a:stretch>
                <a:fillRect/>
              </a:stretch>
            </p:blipFill>
            <p:spPr>
              <a:xfrm>
                <a:off x="6435720" y="2476800"/>
                <a:ext cx="253368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Pennanteckning 11">
                <a:extLst>
                  <a:ext uri="{FF2B5EF4-FFF2-40B4-BE49-F238E27FC236}">
                    <a16:creationId xmlns:a16="http://schemas.microsoft.com/office/drawing/2014/main" id="{BA2CBE5C-9DCE-CFBF-F0F0-58F03FB6E2E3}"/>
                  </a:ext>
                </a:extLst>
              </p14:cNvPr>
              <p14:cNvContentPartPr/>
              <p14:nvPr/>
            </p14:nvContentPartPr>
            <p14:xfrm>
              <a:off x="6711840" y="3060720"/>
              <a:ext cx="2070720" cy="6840"/>
            </p14:xfrm>
          </p:contentPart>
        </mc:Choice>
        <mc:Fallback xmlns="">
          <p:pic>
            <p:nvPicPr>
              <p:cNvPr id="12" name="Pennanteckning 11">
                <a:extLst>
                  <a:ext uri="{FF2B5EF4-FFF2-40B4-BE49-F238E27FC236}">
                    <a16:creationId xmlns:a16="http://schemas.microsoft.com/office/drawing/2014/main" id="{BA2CBE5C-9DCE-CFBF-F0F0-58F03FB6E2E3}"/>
                  </a:ext>
                </a:extLst>
              </p:cNvPr>
              <p:cNvPicPr/>
              <p:nvPr/>
            </p:nvPicPr>
            <p:blipFill>
              <a:blip r:embed="rId21"/>
              <a:stretch>
                <a:fillRect/>
              </a:stretch>
            </p:blipFill>
            <p:spPr>
              <a:xfrm>
                <a:off x="6696000" y="2997360"/>
                <a:ext cx="2102040" cy="133560"/>
              </a:xfrm>
              <a:prstGeom prst="rect">
                <a:avLst/>
              </a:prstGeom>
            </p:spPr>
          </p:pic>
        </mc:Fallback>
      </mc:AlternateContent>
      <p:sp>
        <p:nvSpPr>
          <p:cNvPr id="13" name="Platshållare för bildnummer 12">
            <a:extLst>
              <a:ext uri="{FF2B5EF4-FFF2-40B4-BE49-F238E27FC236}">
                <a16:creationId xmlns:a16="http://schemas.microsoft.com/office/drawing/2014/main" id="{F4520556-772D-F707-F0C9-8DEECFDE4A5E}"/>
              </a:ext>
            </a:extLst>
          </p:cNvPr>
          <p:cNvSpPr>
            <a:spLocks noGrp="1"/>
          </p:cNvSpPr>
          <p:nvPr>
            <p:ph type="sldNum" sz="quarter" idx="12"/>
          </p:nvPr>
        </p:nvSpPr>
        <p:spPr/>
        <p:txBody>
          <a:bodyPr/>
          <a:lstStyle/>
          <a:p>
            <a:fld id="{D6E25E50-B20B-4B2B-AD59-ACBF9386AB86}" type="slidenum">
              <a:rPr lang="sv-SE" smtClean="0"/>
              <a:t>22</a:t>
            </a:fld>
            <a:endParaRPr lang="sv-SE"/>
          </a:p>
        </p:txBody>
      </p:sp>
    </p:spTree>
    <p:extLst>
      <p:ext uri="{BB962C8B-B14F-4D97-AF65-F5344CB8AC3E}">
        <p14:creationId xmlns:p14="http://schemas.microsoft.com/office/powerpoint/2010/main" val="1536268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D886E7-9E89-9361-7DE5-C4DF28237498}"/>
              </a:ext>
            </a:extLst>
          </p:cNvPr>
          <p:cNvSpPr>
            <a:spLocks noGrp="1"/>
          </p:cNvSpPr>
          <p:nvPr>
            <p:ph type="title"/>
          </p:nvPr>
        </p:nvSpPr>
        <p:spPr>
          <a:ln>
            <a:solidFill>
              <a:srgbClr val="FF0000"/>
            </a:solidFill>
          </a:ln>
        </p:spPr>
        <p:txBody>
          <a:bodyPr/>
          <a:lstStyle/>
          <a:p>
            <a:r>
              <a:rPr lang="sv-SE" dirty="0"/>
              <a:t>Kap 11 Undervisa för anställningsbarhet</a:t>
            </a:r>
          </a:p>
        </p:txBody>
      </p:sp>
      <p:sp>
        <p:nvSpPr>
          <p:cNvPr id="3" name="Platshållare för innehåll 2">
            <a:extLst>
              <a:ext uri="{FF2B5EF4-FFF2-40B4-BE49-F238E27FC236}">
                <a16:creationId xmlns:a16="http://schemas.microsoft.com/office/drawing/2014/main" id="{5AF90783-0630-B9E8-84C1-F1E13F75E016}"/>
              </a:ext>
            </a:extLst>
          </p:cNvPr>
          <p:cNvSpPr>
            <a:spLocks noGrp="1"/>
          </p:cNvSpPr>
          <p:nvPr>
            <p:ph idx="1"/>
          </p:nvPr>
        </p:nvSpPr>
        <p:spPr>
          <a:ln>
            <a:solidFill>
              <a:srgbClr val="FF0000"/>
            </a:solidFill>
          </a:ln>
        </p:spPr>
        <p:txBody>
          <a:bodyPr/>
          <a:lstStyle/>
          <a:p>
            <a:r>
              <a:rPr lang="sv-SE" dirty="0"/>
              <a:t>Studenter förmår inte identifiera sitt lärande och sin anställningsbarhet i relation till arbetsmarknadens behov (s 251).</a:t>
            </a:r>
          </a:p>
          <a:p>
            <a:endParaRPr lang="sv-SE" dirty="0"/>
          </a:p>
          <a:p>
            <a:pPr marL="0" indent="0">
              <a:buNone/>
            </a:pPr>
            <a:endParaRPr lang="sv-SE" dirty="0"/>
          </a:p>
          <a:p>
            <a:r>
              <a:rPr lang="sv-SE" dirty="0"/>
              <a:t>”Många av de generiska kompetenser som såväl arbetsgivare som vi på lärosätena värdesätter är osynliga för våra studenter under utbildningstiden…” (Lindhagen, s 240).</a:t>
            </a:r>
          </a:p>
          <a:p>
            <a:endParaRPr lang="sv-SE" dirty="0"/>
          </a:p>
        </p:txBody>
      </p:sp>
      <mc:AlternateContent xmlns:mc="http://schemas.openxmlformats.org/markup-compatibility/2006" xmlns:p14="http://schemas.microsoft.com/office/powerpoint/2010/main">
        <mc:Choice Requires="p14">
          <p:contentPart p14:bwMode="auto" r:id="rId2">
            <p14:nvContentPartPr>
              <p14:cNvPr id="4" name="Pennanteckning 3">
                <a:extLst>
                  <a:ext uri="{FF2B5EF4-FFF2-40B4-BE49-F238E27FC236}">
                    <a16:creationId xmlns:a16="http://schemas.microsoft.com/office/drawing/2014/main" id="{0D8038BF-CA15-5549-8D56-448C6A094B11}"/>
                  </a:ext>
                </a:extLst>
              </p14:cNvPr>
              <p14:cNvContentPartPr/>
              <p14:nvPr/>
            </p14:nvContentPartPr>
            <p14:xfrm>
              <a:off x="5219640" y="4280040"/>
              <a:ext cx="1340280" cy="279720"/>
            </p14:xfrm>
          </p:contentPart>
        </mc:Choice>
        <mc:Fallback xmlns="">
          <p:pic>
            <p:nvPicPr>
              <p:cNvPr id="4" name="Pennanteckning 3">
                <a:extLst>
                  <a:ext uri="{FF2B5EF4-FFF2-40B4-BE49-F238E27FC236}">
                    <a16:creationId xmlns:a16="http://schemas.microsoft.com/office/drawing/2014/main" id="{0D8038BF-CA15-5549-8D56-448C6A094B11}"/>
                  </a:ext>
                </a:extLst>
              </p:cNvPr>
              <p:cNvPicPr/>
              <p:nvPr/>
            </p:nvPicPr>
            <p:blipFill>
              <a:blip r:embed="rId3"/>
              <a:stretch>
                <a:fillRect/>
              </a:stretch>
            </p:blipFill>
            <p:spPr>
              <a:xfrm>
                <a:off x="5203800" y="4216680"/>
                <a:ext cx="1371600" cy="406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Pennanteckning 4">
                <a:extLst>
                  <a:ext uri="{FF2B5EF4-FFF2-40B4-BE49-F238E27FC236}">
                    <a16:creationId xmlns:a16="http://schemas.microsoft.com/office/drawing/2014/main" id="{545CBFE6-BB85-A744-7A18-C60EE1271BD9}"/>
                  </a:ext>
                </a:extLst>
              </p14:cNvPr>
              <p14:cNvContentPartPr/>
              <p14:nvPr/>
            </p14:nvContentPartPr>
            <p14:xfrm>
              <a:off x="6553080" y="2019240"/>
              <a:ext cx="959400" cy="82800"/>
            </p14:xfrm>
          </p:contentPart>
        </mc:Choice>
        <mc:Fallback xmlns="">
          <p:pic>
            <p:nvPicPr>
              <p:cNvPr id="5" name="Pennanteckning 4">
                <a:extLst>
                  <a:ext uri="{FF2B5EF4-FFF2-40B4-BE49-F238E27FC236}">
                    <a16:creationId xmlns:a16="http://schemas.microsoft.com/office/drawing/2014/main" id="{545CBFE6-BB85-A744-7A18-C60EE1271BD9}"/>
                  </a:ext>
                </a:extLst>
              </p:cNvPr>
              <p:cNvPicPr/>
              <p:nvPr/>
            </p:nvPicPr>
            <p:blipFill>
              <a:blip r:embed="rId5"/>
              <a:stretch>
                <a:fillRect/>
              </a:stretch>
            </p:blipFill>
            <p:spPr>
              <a:xfrm>
                <a:off x="6537240" y="1955880"/>
                <a:ext cx="9907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Pennanteckning 5">
                <a:extLst>
                  <a:ext uri="{FF2B5EF4-FFF2-40B4-BE49-F238E27FC236}">
                    <a16:creationId xmlns:a16="http://schemas.microsoft.com/office/drawing/2014/main" id="{9639840C-D7F4-231F-AA9B-74B064FD2C63}"/>
                  </a:ext>
                </a:extLst>
              </p14:cNvPr>
              <p14:cNvContentPartPr/>
              <p14:nvPr/>
            </p14:nvContentPartPr>
            <p14:xfrm>
              <a:off x="1174680" y="2368440"/>
              <a:ext cx="2591280" cy="172080"/>
            </p14:xfrm>
          </p:contentPart>
        </mc:Choice>
        <mc:Fallback xmlns="">
          <p:pic>
            <p:nvPicPr>
              <p:cNvPr id="6" name="Pennanteckning 5">
                <a:extLst>
                  <a:ext uri="{FF2B5EF4-FFF2-40B4-BE49-F238E27FC236}">
                    <a16:creationId xmlns:a16="http://schemas.microsoft.com/office/drawing/2014/main" id="{9639840C-D7F4-231F-AA9B-74B064FD2C63}"/>
                  </a:ext>
                </a:extLst>
              </p:cNvPr>
              <p:cNvPicPr/>
              <p:nvPr/>
            </p:nvPicPr>
            <p:blipFill>
              <a:blip r:embed="rId7"/>
              <a:stretch>
                <a:fillRect/>
              </a:stretch>
            </p:blipFill>
            <p:spPr>
              <a:xfrm>
                <a:off x="1158840" y="2305080"/>
                <a:ext cx="262260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Pennanteckning 6">
                <a:extLst>
                  <a:ext uri="{FF2B5EF4-FFF2-40B4-BE49-F238E27FC236}">
                    <a16:creationId xmlns:a16="http://schemas.microsoft.com/office/drawing/2014/main" id="{B5FD3AEA-9B78-4E59-5364-68BA6FEB568A}"/>
                  </a:ext>
                </a:extLst>
              </p14:cNvPr>
              <p14:cNvContentPartPr/>
              <p14:nvPr/>
            </p14:nvContentPartPr>
            <p14:xfrm>
              <a:off x="3225960" y="3917880"/>
              <a:ext cx="3270600" cy="153000"/>
            </p14:xfrm>
          </p:contentPart>
        </mc:Choice>
        <mc:Fallback xmlns="">
          <p:pic>
            <p:nvPicPr>
              <p:cNvPr id="7" name="Pennanteckning 6">
                <a:extLst>
                  <a:ext uri="{FF2B5EF4-FFF2-40B4-BE49-F238E27FC236}">
                    <a16:creationId xmlns:a16="http://schemas.microsoft.com/office/drawing/2014/main" id="{B5FD3AEA-9B78-4E59-5364-68BA6FEB568A}"/>
                  </a:ext>
                </a:extLst>
              </p:cNvPr>
              <p:cNvPicPr/>
              <p:nvPr/>
            </p:nvPicPr>
            <p:blipFill>
              <a:blip r:embed="rId9"/>
              <a:stretch>
                <a:fillRect/>
              </a:stretch>
            </p:blipFill>
            <p:spPr>
              <a:xfrm>
                <a:off x="3210120" y="3854520"/>
                <a:ext cx="3301920" cy="279720"/>
              </a:xfrm>
              <a:prstGeom prst="rect">
                <a:avLst/>
              </a:prstGeom>
            </p:spPr>
          </p:pic>
        </mc:Fallback>
      </mc:AlternateContent>
      <p:sp>
        <p:nvSpPr>
          <p:cNvPr id="8" name="Platshållare för bildnummer 7">
            <a:extLst>
              <a:ext uri="{FF2B5EF4-FFF2-40B4-BE49-F238E27FC236}">
                <a16:creationId xmlns:a16="http://schemas.microsoft.com/office/drawing/2014/main" id="{7E13A42D-E136-B462-F4C5-F9F26364AE5A}"/>
              </a:ext>
            </a:extLst>
          </p:cNvPr>
          <p:cNvSpPr>
            <a:spLocks noGrp="1"/>
          </p:cNvSpPr>
          <p:nvPr>
            <p:ph type="sldNum" sz="quarter" idx="12"/>
          </p:nvPr>
        </p:nvSpPr>
        <p:spPr/>
        <p:txBody>
          <a:bodyPr/>
          <a:lstStyle/>
          <a:p>
            <a:fld id="{D6E25E50-B20B-4B2B-AD59-ACBF9386AB86}" type="slidenum">
              <a:rPr lang="sv-SE" smtClean="0"/>
              <a:t>23</a:t>
            </a:fld>
            <a:endParaRPr lang="sv-SE"/>
          </a:p>
        </p:txBody>
      </p:sp>
    </p:spTree>
    <p:extLst>
      <p:ext uri="{BB962C8B-B14F-4D97-AF65-F5344CB8AC3E}">
        <p14:creationId xmlns:p14="http://schemas.microsoft.com/office/powerpoint/2010/main" val="643855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2543427A-933D-A6A9-059B-656A8915A51C}"/>
              </a:ext>
            </a:extLst>
          </p:cNvPr>
          <p:cNvPicPr>
            <a:picLocks noChangeAspect="1"/>
          </p:cNvPicPr>
          <p:nvPr/>
        </p:nvPicPr>
        <p:blipFill rotWithShape="1">
          <a:blip r:embed="rId3"/>
          <a:srcRect l="23251" t="18476" r="27465" b="9333"/>
          <a:stretch/>
        </p:blipFill>
        <p:spPr>
          <a:xfrm>
            <a:off x="1494263" y="162742"/>
            <a:ext cx="8541835" cy="7037731"/>
          </a:xfrm>
          <a:prstGeom prst="rect">
            <a:avLst/>
          </a:prstGeom>
        </p:spPr>
      </p:pic>
      <p:sp>
        <p:nvSpPr>
          <p:cNvPr id="7" name="textruta 6">
            <a:extLst>
              <a:ext uri="{FF2B5EF4-FFF2-40B4-BE49-F238E27FC236}">
                <a16:creationId xmlns:a16="http://schemas.microsoft.com/office/drawing/2014/main" id="{8EC39FEB-55F8-A620-34A8-24F5E617FCEF}"/>
              </a:ext>
            </a:extLst>
          </p:cNvPr>
          <p:cNvSpPr txBox="1"/>
          <p:nvPr/>
        </p:nvSpPr>
        <p:spPr>
          <a:xfrm>
            <a:off x="5638800" y="2826327"/>
            <a:ext cx="914400" cy="914400"/>
          </a:xfrm>
          <a:prstGeom prst="rect">
            <a:avLst/>
          </a:prstGeom>
          <a:noFill/>
        </p:spPr>
        <p:txBody>
          <a:bodyPr wrap="square" rtlCol="0">
            <a:spAutoFit/>
          </a:bodyPr>
          <a:lstStyle/>
          <a:p>
            <a:endParaRPr lang="sv-SE" dirty="0"/>
          </a:p>
        </p:txBody>
      </p:sp>
      <p:sp>
        <p:nvSpPr>
          <p:cNvPr id="8" name="textruta 7">
            <a:extLst>
              <a:ext uri="{FF2B5EF4-FFF2-40B4-BE49-F238E27FC236}">
                <a16:creationId xmlns:a16="http://schemas.microsoft.com/office/drawing/2014/main" id="{DD91C531-7D28-5329-C6D7-2C7E61606307}"/>
              </a:ext>
            </a:extLst>
          </p:cNvPr>
          <p:cNvSpPr txBox="1"/>
          <p:nvPr/>
        </p:nvSpPr>
        <p:spPr>
          <a:xfrm>
            <a:off x="9188605" y="1427355"/>
            <a:ext cx="2810107" cy="2308324"/>
          </a:xfrm>
          <a:prstGeom prst="rect">
            <a:avLst/>
          </a:prstGeom>
          <a:noFill/>
          <a:ln>
            <a:solidFill>
              <a:srgbClr val="FF0000"/>
            </a:solidFill>
          </a:ln>
        </p:spPr>
        <p:txBody>
          <a:bodyPr wrap="square" rtlCol="0">
            <a:spAutoFit/>
          </a:bodyPr>
          <a:lstStyle/>
          <a:p>
            <a:r>
              <a:rPr lang="sv-SE" dirty="0"/>
              <a:t>1 när och hur gör vi dessa generiska kompetenser </a:t>
            </a:r>
            <a:r>
              <a:rPr lang="sv-SE" u="sng" dirty="0"/>
              <a:t>synliga</a:t>
            </a:r>
            <a:r>
              <a:rPr lang="sv-SE" dirty="0"/>
              <a:t> för studenterna?</a:t>
            </a:r>
          </a:p>
          <a:p>
            <a:endParaRPr lang="sv-SE" dirty="0"/>
          </a:p>
          <a:p>
            <a:r>
              <a:rPr lang="sv-SE" dirty="0"/>
              <a:t>2 är vi beredda att inkludera anställningsbarhet i </a:t>
            </a:r>
            <a:r>
              <a:rPr lang="sv-SE" u="sng" dirty="0"/>
              <a:t>kursplaner</a:t>
            </a:r>
            <a:r>
              <a:rPr lang="sv-SE" dirty="0"/>
              <a:t> och examinera den? (s 252)</a:t>
            </a:r>
          </a:p>
        </p:txBody>
      </p:sp>
      <mc:AlternateContent xmlns:mc="http://schemas.openxmlformats.org/markup-compatibility/2006" xmlns:p14="http://schemas.microsoft.com/office/powerpoint/2010/main">
        <mc:Choice Requires="p14">
          <p:contentPart p14:bwMode="auto" r:id="rId4">
            <p14:nvContentPartPr>
              <p14:cNvPr id="2" name="Pennanteckning 1">
                <a:extLst>
                  <a:ext uri="{FF2B5EF4-FFF2-40B4-BE49-F238E27FC236}">
                    <a16:creationId xmlns:a16="http://schemas.microsoft.com/office/drawing/2014/main" id="{057968F0-101D-8094-DF41-5CF65CC42CFC}"/>
                  </a:ext>
                </a:extLst>
              </p14:cNvPr>
              <p14:cNvContentPartPr/>
              <p14:nvPr/>
            </p14:nvContentPartPr>
            <p14:xfrm>
              <a:off x="9468000" y="1587600"/>
              <a:ext cx="1187640" cy="51120"/>
            </p14:xfrm>
          </p:contentPart>
        </mc:Choice>
        <mc:Fallback xmlns="">
          <p:pic>
            <p:nvPicPr>
              <p:cNvPr id="2" name="Pennanteckning 1">
                <a:extLst>
                  <a:ext uri="{FF2B5EF4-FFF2-40B4-BE49-F238E27FC236}">
                    <a16:creationId xmlns:a16="http://schemas.microsoft.com/office/drawing/2014/main" id="{057968F0-101D-8094-DF41-5CF65CC42CFC}"/>
                  </a:ext>
                </a:extLst>
              </p:cNvPr>
              <p:cNvPicPr/>
              <p:nvPr/>
            </p:nvPicPr>
            <p:blipFill>
              <a:blip r:embed="rId5"/>
              <a:stretch>
                <a:fillRect/>
              </a:stretch>
            </p:blipFill>
            <p:spPr>
              <a:xfrm>
                <a:off x="9452160" y="1524240"/>
                <a:ext cx="12189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Pennanteckning 2">
                <a:extLst>
                  <a:ext uri="{FF2B5EF4-FFF2-40B4-BE49-F238E27FC236}">
                    <a16:creationId xmlns:a16="http://schemas.microsoft.com/office/drawing/2014/main" id="{26DA1D64-F4F2-6383-6342-D73DB8FDB306}"/>
                  </a:ext>
                </a:extLst>
              </p14:cNvPr>
              <p14:cNvContentPartPr/>
              <p14:nvPr/>
            </p14:nvContentPartPr>
            <p14:xfrm>
              <a:off x="9315360" y="2133720"/>
              <a:ext cx="660960" cy="25560"/>
            </p14:xfrm>
          </p:contentPart>
        </mc:Choice>
        <mc:Fallback xmlns="">
          <p:pic>
            <p:nvPicPr>
              <p:cNvPr id="3" name="Pennanteckning 2">
                <a:extLst>
                  <a:ext uri="{FF2B5EF4-FFF2-40B4-BE49-F238E27FC236}">
                    <a16:creationId xmlns:a16="http://schemas.microsoft.com/office/drawing/2014/main" id="{26DA1D64-F4F2-6383-6342-D73DB8FDB306}"/>
                  </a:ext>
                </a:extLst>
              </p:cNvPr>
              <p:cNvPicPr/>
              <p:nvPr/>
            </p:nvPicPr>
            <p:blipFill>
              <a:blip r:embed="rId7"/>
              <a:stretch>
                <a:fillRect/>
              </a:stretch>
            </p:blipFill>
            <p:spPr>
              <a:xfrm>
                <a:off x="9299520" y="2070360"/>
                <a:ext cx="6922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Pennanteckning 3">
                <a:extLst>
                  <a:ext uri="{FF2B5EF4-FFF2-40B4-BE49-F238E27FC236}">
                    <a16:creationId xmlns:a16="http://schemas.microsoft.com/office/drawing/2014/main" id="{BDA96D95-0D3B-CF80-CF2B-CDEF82249D00}"/>
                  </a:ext>
                </a:extLst>
              </p14:cNvPr>
              <p14:cNvContentPartPr/>
              <p14:nvPr/>
            </p14:nvContentPartPr>
            <p14:xfrm>
              <a:off x="9277200" y="3009960"/>
              <a:ext cx="1715040" cy="12960"/>
            </p14:xfrm>
          </p:contentPart>
        </mc:Choice>
        <mc:Fallback xmlns="">
          <p:pic>
            <p:nvPicPr>
              <p:cNvPr id="4" name="Pennanteckning 3">
                <a:extLst>
                  <a:ext uri="{FF2B5EF4-FFF2-40B4-BE49-F238E27FC236}">
                    <a16:creationId xmlns:a16="http://schemas.microsoft.com/office/drawing/2014/main" id="{BDA96D95-0D3B-CF80-CF2B-CDEF82249D00}"/>
                  </a:ext>
                </a:extLst>
              </p:cNvPr>
              <p:cNvPicPr/>
              <p:nvPr/>
            </p:nvPicPr>
            <p:blipFill>
              <a:blip r:embed="rId9"/>
              <a:stretch>
                <a:fillRect/>
              </a:stretch>
            </p:blipFill>
            <p:spPr>
              <a:xfrm>
                <a:off x="9261360" y="2946600"/>
                <a:ext cx="17463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Pennanteckning 4">
                <a:extLst>
                  <a:ext uri="{FF2B5EF4-FFF2-40B4-BE49-F238E27FC236}">
                    <a16:creationId xmlns:a16="http://schemas.microsoft.com/office/drawing/2014/main" id="{938C1EAC-46B3-D926-AEB8-21FDDB63AE61}"/>
                  </a:ext>
                </a:extLst>
              </p14:cNvPr>
              <p14:cNvContentPartPr/>
              <p14:nvPr/>
            </p14:nvContentPartPr>
            <p14:xfrm>
              <a:off x="9296280" y="3263760"/>
              <a:ext cx="984600" cy="32400"/>
            </p14:xfrm>
          </p:contentPart>
        </mc:Choice>
        <mc:Fallback xmlns="">
          <p:pic>
            <p:nvPicPr>
              <p:cNvPr id="5" name="Pennanteckning 4">
                <a:extLst>
                  <a:ext uri="{FF2B5EF4-FFF2-40B4-BE49-F238E27FC236}">
                    <a16:creationId xmlns:a16="http://schemas.microsoft.com/office/drawing/2014/main" id="{938C1EAC-46B3-D926-AEB8-21FDDB63AE61}"/>
                  </a:ext>
                </a:extLst>
              </p:cNvPr>
              <p:cNvPicPr/>
              <p:nvPr/>
            </p:nvPicPr>
            <p:blipFill>
              <a:blip r:embed="rId11"/>
              <a:stretch>
                <a:fillRect/>
              </a:stretch>
            </p:blipFill>
            <p:spPr>
              <a:xfrm>
                <a:off x="9280440" y="3200400"/>
                <a:ext cx="10159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Pennanteckning 8">
                <a:extLst>
                  <a:ext uri="{FF2B5EF4-FFF2-40B4-BE49-F238E27FC236}">
                    <a16:creationId xmlns:a16="http://schemas.microsoft.com/office/drawing/2014/main" id="{0AB72637-0989-DADE-A18F-5A24FF88D5D8}"/>
                  </a:ext>
                </a:extLst>
              </p14:cNvPr>
              <p14:cNvContentPartPr/>
              <p14:nvPr/>
            </p14:nvContentPartPr>
            <p14:xfrm>
              <a:off x="2362320" y="787320"/>
              <a:ext cx="831960" cy="89280"/>
            </p14:xfrm>
          </p:contentPart>
        </mc:Choice>
        <mc:Fallback xmlns="">
          <p:pic>
            <p:nvPicPr>
              <p:cNvPr id="9" name="Pennanteckning 8">
                <a:extLst>
                  <a:ext uri="{FF2B5EF4-FFF2-40B4-BE49-F238E27FC236}">
                    <a16:creationId xmlns:a16="http://schemas.microsoft.com/office/drawing/2014/main" id="{0AB72637-0989-DADE-A18F-5A24FF88D5D8}"/>
                  </a:ext>
                </a:extLst>
              </p:cNvPr>
              <p:cNvPicPr/>
              <p:nvPr/>
            </p:nvPicPr>
            <p:blipFill>
              <a:blip r:embed="rId13"/>
              <a:stretch>
                <a:fillRect/>
              </a:stretch>
            </p:blipFill>
            <p:spPr>
              <a:xfrm>
                <a:off x="2346480" y="723960"/>
                <a:ext cx="8632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Pennanteckning 9">
                <a:extLst>
                  <a:ext uri="{FF2B5EF4-FFF2-40B4-BE49-F238E27FC236}">
                    <a16:creationId xmlns:a16="http://schemas.microsoft.com/office/drawing/2014/main" id="{466522D4-BD77-C9E4-D959-ABB6E797023E}"/>
                  </a:ext>
                </a:extLst>
              </p14:cNvPr>
              <p14:cNvContentPartPr/>
              <p14:nvPr/>
            </p14:nvContentPartPr>
            <p14:xfrm>
              <a:off x="2368440" y="2368440"/>
              <a:ext cx="1543680" cy="57600"/>
            </p14:xfrm>
          </p:contentPart>
        </mc:Choice>
        <mc:Fallback xmlns="">
          <p:pic>
            <p:nvPicPr>
              <p:cNvPr id="10" name="Pennanteckning 9">
                <a:extLst>
                  <a:ext uri="{FF2B5EF4-FFF2-40B4-BE49-F238E27FC236}">
                    <a16:creationId xmlns:a16="http://schemas.microsoft.com/office/drawing/2014/main" id="{466522D4-BD77-C9E4-D959-ABB6E797023E}"/>
                  </a:ext>
                </a:extLst>
              </p:cNvPr>
              <p:cNvPicPr/>
              <p:nvPr/>
            </p:nvPicPr>
            <p:blipFill>
              <a:blip r:embed="rId15"/>
              <a:stretch>
                <a:fillRect/>
              </a:stretch>
            </p:blipFill>
            <p:spPr>
              <a:xfrm>
                <a:off x="2352600" y="2305080"/>
                <a:ext cx="15750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Pennanteckning 10">
                <a:extLst>
                  <a:ext uri="{FF2B5EF4-FFF2-40B4-BE49-F238E27FC236}">
                    <a16:creationId xmlns:a16="http://schemas.microsoft.com/office/drawing/2014/main" id="{30A3EF68-4F3A-26FB-FC43-B2F0B3F4B558}"/>
                  </a:ext>
                </a:extLst>
              </p14:cNvPr>
              <p14:cNvContentPartPr/>
              <p14:nvPr/>
            </p14:nvContentPartPr>
            <p14:xfrm>
              <a:off x="2355840" y="2654280"/>
              <a:ext cx="1854720" cy="360"/>
            </p14:xfrm>
          </p:contentPart>
        </mc:Choice>
        <mc:Fallback xmlns="">
          <p:pic>
            <p:nvPicPr>
              <p:cNvPr id="11" name="Pennanteckning 10">
                <a:extLst>
                  <a:ext uri="{FF2B5EF4-FFF2-40B4-BE49-F238E27FC236}">
                    <a16:creationId xmlns:a16="http://schemas.microsoft.com/office/drawing/2014/main" id="{30A3EF68-4F3A-26FB-FC43-B2F0B3F4B558}"/>
                  </a:ext>
                </a:extLst>
              </p:cNvPr>
              <p:cNvPicPr/>
              <p:nvPr/>
            </p:nvPicPr>
            <p:blipFill>
              <a:blip r:embed="rId17"/>
              <a:stretch>
                <a:fillRect/>
              </a:stretch>
            </p:blipFill>
            <p:spPr>
              <a:xfrm>
                <a:off x="2340000" y="2590920"/>
                <a:ext cx="18860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Pennanteckning 11">
                <a:extLst>
                  <a:ext uri="{FF2B5EF4-FFF2-40B4-BE49-F238E27FC236}">
                    <a16:creationId xmlns:a16="http://schemas.microsoft.com/office/drawing/2014/main" id="{9828B6C3-3BFB-0E23-65D4-B636C7715907}"/>
                  </a:ext>
                </a:extLst>
              </p14:cNvPr>
              <p14:cNvContentPartPr/>
              <p14:nvPr/>
            </p14:nvContentPartPr>
            <p14:xfrm>
              <a:off x="2394000" y="4584600"/>
              <a:ext cx="1200600" cy="45000"/>
            </p14:xfrm>
          </p:contentPart>
        </mc:Choice>
        <mc:Fallback xmlns="">
          <p:pic>
            <p:nvPicPr>
              <p:cNvPr id="12" name="Pennanteckning 11">
                <a:extLst>
                  <a:ext uri="{FF2B5EF4-FFF2-40B4-BE49-F238E27FC236}">
                    <a16:creationId xmlns:a16="http://schemas.microsoft.com/office/drawing/2014/main" id="{9828B6C3-3BFB-0E23-65D4-B636C7715907}"/>
                  </a:ext>
                </a:extLst>
              </p:cNvPr>
              <p:cNvPicPr/>
              <p:nvPr/>
            </p:nvPicPr>
            <p:blipFill>
              <a:blip r:embed="rId19"/>
              <a:stretch>
                <a:fillRect/>
              </a:stretch>
            </p:blipFill>
            <p:spPr>
              <a:xfrm>
                <a:off x="2378160" y="4521240"/>
                <a:ext cx="12319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Pennanteckning 12">
                <a:extLst>
                  <a:ext uri="{FF2B5EF4-FFF2-40B4-BE49-F238E27FC236}">
                    <a16:creationId xmlns:a16="http://schemas.microsoft.com/office/drawing/2014/main" id="{377A4FB2-4A4A-CC75-3E4F-CFE5E1895294}"/>
                  </a:ext>
                </a:extLst>
              </p14:cNvPr>
              <p14:cNvContentPartPr/>
              <p14:nvPr/>
            </p14:nvContentPartPr>
            <p14:xfrm>
              <a:off x="2413080" y="4800600"/>
              <a:ext cx="762120" cy="6840"/>
            </p14:xfrm>
          </p:contentPart>
        </mc:Choice>
        <mc:Fallback xmlns="">
          <p:pic>
            <p:nvPicPr>
              <p:cNvPr id="13" name="Pennanteckning 12">
                <a:extLst>
                  <a:ext uri="{FF2B5EF4-FFF2-40B4-BE49-F238E27FC236}">
                    <a16:creationId xmlns:a16="http://schemas.microsoft.com/office/drawing/2014/main" id="{377A4FB2-4A4A-CC75-3E4F-CFE5E1895294}"/>
                  </a:ext>
                </a:extLst>
              </p:cNvPr>
              <p:cNvPicPr/>
              <p:nvPr/>
            </p:nvPicPr>
            <p:blipFill>
              <a:blip r:embed="rId21"/>
              <a:stretch>
                <a:fillRect/>
              </a:stretch>
            </p:blipFill>
            <p:spPr>
              <a:xfrm>
                <a:off x="2397240" y="4737240"/>
                <a:ext cx="7934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Pennanteckning 13">
                <a:extLst>
                  <a:ext uri="{FF2B5EF4-FFF2-40B4-BE49-F238E27FC236}">
                    <a16:creationId xmlns:a16="http://schemas.microsoft.com/office/drawing/2014/main" id="{0B66745C-2514-4259-511B-CADE38C31815}"/>
                  </a:ext>
                </a:extLst>
              </p14:cNvPr>
              <p14:cNvContentPartPr/>
              <p14:nvPr/>
            </p14:nvContentPartPr>
            <p14:xfrm>
              <a:off x="2394000" y="6445080"/>
              <a:ext cx="360" cy="13320"/>
            </p14:xfrm>
          </p:contentPart>
        </mc:Choice>
        <mc:Fallback xmlns="">
          <p:pic>
            <p:nvPicPr>
              <p:cNvPr id="14" name="Pennanteckning 13">
                <a:extLst>
                  <a:ext uri="{FF2B5EF4-FFF2-40B4-BE49-F238E27FC236}">
                    <a16:creationId xmlns:a16="http://schemas.microsoft.com/office/drawing/2014/main" id="{0B66745C-2514-4259-511B-CADE38C31815}"/>
                  </a:ext>
                </a:extLst>
              </p:cNvPr>
              <p:cNvPicPr/>
              <p:nvPr/>
            </p:nvPicPr>
            <p:blipFill>
              <a:blip r:embed="rId23"/>
              <a:stretch>
                <a:fillRect/>
              </a:stretch>
            </p:blipFill>
            <p:spPr>
              <a:xfrm>
                <a:off x="2378160" y="6381720"/>
                <a:ext cx="316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Pennanteckning 14">
                <a:extLst>
                  <a:ext uri="{FF2B5EF4-FFF2-40B4-BE49-F238E27FC236}">
                    <a16:creationId xmlns:a16="http://schemas.microsoft.com/office/drawing/2014/main" id="{47FDD9AE-DFDF-0FD2-BBC4-7571BAA2986E}"/>
                  </a:ext>
                </a:extLst>
              </p14:cNvPr>
              <p14:cNvContentPartPr/>
              <p14:nvPr/>
            </p14:nvContentPartPr>
            <p14:xfrm>
              <a:off x="2400480" y="6445080"/>
              <a:ext cx="736920" cy="57600"/>
            </p14:xfrm>
          </p:contentPart>
        </mc:Choice>
        <mc:Fallback xmlns="">
          <p:pic>
            <p:nvPicPr>
              <p:cNvPr id="15" name="Pennanteckning 14">
                <a:extLst>
                  <a:ext uri="{FF2B5EF4-FFF2-40B4-BE49-F238E27FC236}">
                    <a16:creationId xmlns:a16="http://schemas.microsoft.com/office/drawing/2014/main" id="{47FDD9AE-DFDF-0FD2-BBC4-7571BAA2986E}"/>
                  </a:ext>
                </a:extLst>
              </p:cNvPr>
              <p:cNvPicPr/>
              <p:nvPr/>
            </p:nvPicPr>
            <p:blipFill>
              <a:blip r:embed="rId25"/>
              <a:stretch>
                <a:fillRect/>
              </a:stretch>
            </p:blipFill>
            <p:spPr>
              <a:xfrm>
                <a:off x="2384640" y="6381720"/>
                <a:ext cx="768240" cy="184320"/>
              </a:xfrm>
              <a:prstGeom prst="rect">
                <a:avLst/>
              </a:prstGeom>
            </p:spPr>
          </p:pic>
        </mc:Fallback>
      </mc:AlternateContent>
      <p:sp>
        <p:nvSpPr>
          <p:cNvPr id="16" name="Platshållare för bildnummer 15">
            <a:extLst>
              <a:ext uri="{FF2B5EF4-FFF2-40B4-BE49-F238E27FC236}">
                <a16:creationId xmlns:a16="http://schemas.microsoft.com/office/drawing/2014/main" id="{532C2A53-46EA-D447-D455-4BE0688D8CF6}"/>
              </a:ext>
            </a:extLst>
          </p:cNvPr>
          <p:cNvSpPr>
            <a:spLocks noGrp="1"/>
          </p:cNvSpPr>
          <p:nvPr>
            <p:ph type="sldNum" sz="quarter" idx="12"/>
          </p:nvPr>
        </p:nvSpPr>
        <p:spPr/>
        <p:txBody>
          <a:bodyPr/>
          <a:lstStyle/>
          <a:p>
            <a:fld id="{D6E25E50-B20B-4B2B-AD59-ACBF9386AB86}" type="slidenum">
              <a:rPr lang="sv-SE" smtClean="0"/>
              <a:t>24</a:t>
            </a:fld>
            <a:endParaRPr lang="sv-SE"/>
          </a:p>
        </p:txBody>
      </p:sp>
    </p:spTree>
    <p:extLst>
      <p:ext uri="{BB962C8B-B14F-4D97-AF65-F5344CB8AC3E}">
        <p14:creationId xmlns:p14="http://schemas.microsoft.com/office/powerpoint/2010/main" val="1773323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4D5690F-7842-3133-C8DD-DEDEBE8519C0}"/>
              </a:ext>
            </a:extLst>
          </p:cNvPr>
          <p:cNvPicPr>
            <a:picLocks noChangeAspect="1"/>
          </p:cNvPicPr>
          <p:nvPr/>
        </p:nvPicPr>
        <p:blipFill rotWithShape="1">
          <a:blip r:embed="rId2"/>
          <a:srcRect l="22774" t="17886" r="27286" b="10244"/>
          <a:stretch/>
        </p:blipFill>
        <p:spPr>
          <a:xfrm>
            <a:off x="1483112" y="103018"/>
            <a:ext cx="8742556" cy="6030154"/>
          </a:xfrm>
          <a:prstGeom prst="rect">
            <a:avLst/>
          </a:prstGeom>
        </p:spPr>
      </p:pic>
      <p:sp>
        <p:nvSpPr>
          <p:cNvPr id="4" name="textruta 3">
            <a:extLst>
              <a:ext uri="{FF2B5EF4-FFF2-40B4-BE49-F238E27FC236}">
                <a16:creationId xmlns:a16="http://schemas.microsoft.com/office/drawing/2014/main" id="{B0EF4914-BDB6-23D7-0CE9-0C4AAA1FD956}"/>
              </a:ext>
            </a:extLst>
          </p:cNvPr>
          <p:cNvSpPr txBox="1"/>
          <p:nvPr/>
        </p:nvSpPr>
        <p:spPr>
          <a:xfrm>
            <a:off x="9266662" y="1427355"/>
            <a:ext cx="2810107" cy="2308324"/>
          </a:xfrm>
          <a:prstGeom prst="rect">
            <a:avLst/>
          </a:prstGeom>
          <a:noFill/>
          <a:ln>
            <a:solidFill>
              <a:srgbClr val="FF0000"/>
            </a:solidFill>
          </a:ln>
        </p:spPr>
        <p:txBody>
          <a:bodyPr wrap="square" rtlCol="0">
            <a:spAutoFit/>
          </a:bodyPr>
          <a:lstStyle/>
          <a:p>
            <a:r>
              <a:rPr lang="sv-SE" dirty="0"/>
              <a:t>1 när och hur gör vi dessa generiska kompetenser </a:t>
            </a:r>
            <a:r>
              <a:rPr lang="sv-SE" u="sng" dirty="0"/>
              <a:t>synliga</a:t>
            </a:r>
            <a:r>
              <a:rPr lang="sv-SE" dirty="0"/>
              <a:t> för studenterna?</a:t>
            </a:r>
          </a:p>
          <a:p>
            <a:endParaRPr lang="sv-SE" dirty="0"/>
          </a:p>
          <a:p>
            <a:r>
              <a:rPr lang="sv-SE" dirty="0"/>
              <a:t>2 är vi beredda att inkludera anställningsbarhet i </a:t>
            </a:r>
            <a:r>
              <a:rPr lang="sv-SE" u="sng" dirty="0"/>
              <a:t>kursplaner</a:t>
            </a:r>
            <a:r>
              <a:rPr lang="sv-SE" dirty="0"/>
              <a:t> och examinera den? (s 252)</a:t>
            </a:r>
          </a:p>
        </p:txBody>
      </p:sp>
      <mc:AlternateContent xmlns:mc="http://schemas.openxmlformats.org/markup-compatibility/2006" xmlns:p14="http://schemas.microsoft.com/office/powerpoint/2010/main">
        <mc:Choice Requires="p14">
          <p:contentPart p14:bwMode="auto" r:id="rId3">
            <p14:nvContentPartPr>
              <p14:cNvPr id="2" name="Pennanteckning 1">
                <a:extLst>
                  <a:ext uri="{FF2B5EF4-FFF2-40B4-BE49-F238E27FC236}">
                    <a16:creationId xmlns:a16="http://schemas.microsoft.com/office/drawing/2014/main" id="{6CFE09C7-2537-BEB4-A059-BE7009DF81EB}"/>
                  </a:ext>
                </a:extLst>
              </p14:cNvPr>
              <p14:cNvContentPartPr/>
              <p14:nvPr/>
            </p14:nvContentPartPr>
            <p14:xfrm>
              <a:off x="2444760" y="1574640"/>
              <a:ext cx="527400" cy="6840"/>
            </p14:xfrm>
          </p:contentPart>
        </mc:Choice>
        <mc:Fallback xmlns="">
          <p:pic>
            <p:nvPicPr>
              <p:cNvPr id="2" name="Pennanteckning 1">
                <a:extLst>
                  <a:ext uri="{FF2B5EF4-FFF2-40B4-BE49-F238E27FC236}">
                    <a16:creationId xmlns:a16="http://schemas.microsoft.com/office/drawing/2014/main" id="{6CFE09C7-2537-BEB4-A059-BE7009DF81EB}"/>
                  </a:ext>
                </a:extLst>
              </p:cNvPr>
              <p:cNvPicPr/>
              <p:nvPr/>
            </p:nvPicPr>
            <p:blipFill>
              <a:blip r:embed="rId4"/>
              <a:stretch>
                <a:fillRect/>
              </a:stretch>
            </p:blipFill>
            <p:spPr>
              <a:xfrm>
                <a:off x="2428920" y="1511280"/>
                <a:ext cx="5587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Pennanteckning 4">
                <a:extLst>
                  <a:ext uri="{FF2B5EF4-FFF2-40B4-BE49-F238E27FC236}">
                    <a16:creationId xmlns:a16="http://schemas.microsoft.com/office/drawing/2014/main" id="{0CB6BCA2-A2BC-DE53-3493-440DCDD905B4}"/>
                  </a:ext>
                </a:extLst>
              </p14:cNvPr>
              <p14:cNvContentPartPr/>
              <p14:nvPr/>
            </p14:nvContentPartPr>
            <p14:xfrm>
              <a:off x="2463840" y="2584440"/>
              <a:ext cx="686160" cy="6840"/>
            </p14:xfrm>
          </p:contentPart>
        </mc:Choice>
        <mc:Fallback xmlns="">
          <p:pic>
            <p:nvPicPr>
              <p:cNvPr id="5" name="Pennanteckning 4">
                <a:extLst>
                  <a:ext uri="{FF2B5EF4-FFF2-40B4-BE49-F238E27FC236}">
                    <a16:creationId xmlns:a16="http://schemas.microsoft.com/office/drawing/2014/main" id="{0CB6BCA2-A2BC-DE53-3493-440DCDD905B4}"/>
                  </a:ext>
                </a:extLst>
              </p:cNvPr>
              <p:cNvPicPr/>
              <p:nvPr/>
            </p:nvPicPr>
            <p:blipFill>
              <a:blip r:embed="rId6"/>
              <a:stretch>
                <a:fillRect/>
              </a:stretch>
            </p:blipFill>
            <p:spPr>
              <a:xfrm>
                <a:off x="2448000" y="2521080"/>
                <a:ext cx="7174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Pennanteckning 5">
                <a:extLst>
                  <a:ext uri="{FF2B5EF4-FFF2-40B4-BE49-F238E27FC236}">
                    <a16:creationId xmlns:a16="http://schemas.microsoft.com/office/drawing/2014/main" id="{910AE290-92DC-E316-E7B2-1C3C60018B61}"/>
                  </a:ext>
                </a:extLst>
              </p14:cNvPr>
              <p14:cNvContentPartPr/>
              <p14:nvPr/>
            </p14:nvContentPartPr>
            <p14:xfrm>
              <a:off x="2413080" y="3416400"/>
              <a:ext cx="1194120" cy="32040"/>
            </p14:xfrm>
          </p:contentPart>
        </mc:Choice>
        <mc:Fallback xmlns="">
          <p:pic>
            <p:nvPicPr>
              <p:cNvPr id="6" name="Pennanteckning 5">
                <a:extLst>
                  <a:ext uri="{FF2B5EF4-FFF2-40B4-BE49-F238E27FC236}">
                    <a16:creationId xmlns:a16="http://schemas.microsoft.com/office/drawing/2014/main" id="{910AE290-92DC-E316-E7B2-1C3C60018B61}"/>
                  </a:ext>
                </a:extLst>
              </p:cNvPr>
              <p:cNvPicPr/>
              <p:nvPr/>
            </p:nvPicPr>
            <p:blipFill>
              <a:blip r:embed="rId8"/>
              <a:stretch>
                <a:fillRect/>
              </a:stretch>
            </p:blipFill>
            <p:spPr>
              <a:xfrm>
                <a:off x="2397240" y="3353040"/>
                <a:ext cx="12254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Pennanteckning 6">
                <a:extLst>
                  <a:ext uri="{FF2B5EF4-FFF2-40B4-BE49-F238E27FC236}">
                    <a16:creationId xmlns:a16="http://schemas.microsoft.com/office/drawing/2014/main" id="{917364EE-DB8A-D808-F514-3D14BD3DC729}"/>
                  </a:ext>
                </a:extLst>
              </p14:cNvPr>
              <p14:cNvContentPartPr/>
              <p14:nvPr/>
            </p14:nvContentPartPr>
            <p14:xfrm>
              <a:off x="2476440" y="4781520"/>
              <a:ext cx="1111680" cy="25920"/>
            </p14:xfrm>
          </p:contentPart>
        </mc:Choice>
        <mc:Fallback xmlns="">
          <p:pic>
            <p:nvPicPr>
              <p:cNvPr id="7" name="Pennanteckning 6">
                <a:extLst>
                  <a:ext uri="{FF2B5EF4-FFF2-40B4-BE49-F238E27FC236}">
                    <a16:creationId xmlns:a16="http://schemas.microsoft.com/office/drawing/2014/main" id="{917364EE-DB8A-D808-F514-3D14BD3DC729}"/>
                  </a:ext>
                </a:extLst>
              </p:cNvPr>
              <p:cNvPicPr/>
              <p:nvPr/>
            </p:nvPicPr>
            <p:blipFill>
              <a:blip r:embed="rId10"/>
              <a:stretch>
                <a:fillRect/>
              </a:stretch>
            </p:blipFill>
            <p:spPr>
              <a:xfrm>
                <a:off x="2460600" y="4718160"/>
                <a:ext cx="11430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Pennanteckning 7">
                <a:extLst>
                  <a:ext uri="{FF2B5EF4-FFF2-40B4-BE49-F238E27FC236}">
                    <a16:creationId xmlns:a16="http://schemas.microsoft.com/office/drawing/2014/main" id="{D94541EF-8D45-6CD9-F221-58C59E47F627}"/>
                  </a:ext>
                </a:extLst>
              </p14:cNvPr>
              <p14:cNvContentPartPr/>
              <p14:nvPr/>
            </p14:nvContentPartPr>
            <p14:xfrm>
              <a:off x="9398160" y="2178000"/>
              <a:ext cx="2210040" cy="32040"/>
            </p14:xfrm>
          </p:contentPart>
        </mc:Choice>
        <mc:Fallback xmlns="">
          <p:pic>
            <p:nvPicPr>
              <p:cNvPr id="8" name="Pennanteckning 7">
                <a:extLst>
                  <a:ext uri="{FF2B5EF4-FFF2-40B4-BE49-F238E27FC236}">
                    <a16:creationId xmlns:a16="http://schemas.microsoft.com/office/drawing/2014/main" id="{D94541EF-8D45-6CD9-F221-58C59E47F627}"/>
                  </a:ext>
                </a:extLst>
              </p:cNvPr>
              <p:cNvPicPr/>
              <p:nvPr/>
            </p:nvPicPr>
            <p:blipFill>
              <a:blip r:embed="rId12"/>
              <a:stretch>
                <a:fillRect/>
              </a:stretch>
            </p:blipFill>
            <p:spPr>
              <a:xfrm>
                <a:off x="9382320" y="2114640"/>
                <a:ext cx="22413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Pennanteckning 8">
                <a:extLst>
                  <a:ext uri="{FF2B5EF4-FFF2-40B4-BE49-F238E27FC236}">
                    <a16:creationId xmlns:a16="http://schemas.microsoft.com/office/drawing/2014/main" id="{1358DE3F-6B96-BEC9-1C4D-D9DA6A4A35AA}"/>
                  </a:ext>
                </a:extLst>
              </p14:cNvPr>
              <p14:cNvContentPartPr/>
              <p14:nvPr/>
            </p14:nvContentPartPr>
            <p14:xfrm>
              <a:off x="11163240" y="2705040"/>
              <a:ext cx="870480" cy="12960"/>
            </p14:xfrm>
          </p:contentPart>
        </mc:Choice>
        <mc:Fallback xmlns="">
          <p:pic>
            <p:nvPicPr>
              <p:cNvPr id="9" name="Pennanteckning 8">
                <a:extLst>
                  <a:ext uri="{FF2B5EF4-FFF2-40B4-BE49-F238E27FC236}">
                    <a16:creationId xmlns:a16="http://schemas.microsoft.com/office/drawing/2014/main" id="{1358DE3F-6B96-BEC9-1C4D-D9DA6A4A35AA}"/>
                  </a:ext>
                </a:extLst>
              </p:cNvPr>
              <p:cNvPicPr/>
              <p:nvPr/>
            </p:nvPicPr>
            <p:blipFill>
              <a:blip r:embed="rId14"/>
              <a:stretch>
                <a:fillRect/>
              </a:stretch>
            </p:blipFill>
            <p:spPr>
              <a:xfrm>
                <a:off x="11147400" y="2641680"/>
                <a:ext cx="9018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Pennanteckning 9">
                <a:extLst>
                  <a:ext uri="{FF2B5EF4-FFF2-40B4-BE49-F238E27FC236}">
                    <a16:creationId xmlns:a16="http://schemas.microsoft.com/office/drawing/2014/main" id="{7E7EEF03-BCDB-AB61-A53A-ED4FF212A289}"/>
                  </a:ext>
                </a:extLst>
              </p14:cNvPr>
              <p14:cNvContentPartPr/>
              <p14:nvPr/>
            </p14:nvContentPartPr>
            <p14:xfrm>
              <a:off x="9398160" y="2990880"/>
              <a:ext cx="1943280" cy="38520"/>
            </p14:xfrm>
          </p:contentPart>
        </mc:Choice>
        <mc:Fallback xmlns="">
          <p:pic>
            <p:nvPicPr>
              <p:cNvPr id="10" name="Pennanteckning 9">
                <a:extLst>
                  <a:ext uri="{FF2B5EF4-FFF2-40B4-BE49-F238E27FC236}">
                    <a16:creationId xmlns:a16="http://schemas.microsoft.com/office/drawing/2014/main" id="{7E7EEF03-BCDB-AB61-A53A-ED4FF212A289}"/>
                  </a:ext>
                </a:extLst>
              </p:cNvPr>
              <p:cNvPicPr/>
              <p:nvPr/>
            </p:nvPicPr>
            <p:blipFill>
              <a:blip r:embed="rId16"/>
              <a:stretch>
                <a:fillRect/>
              </a:stretch>
            </p:blipFill>
            <p:spPr>
              <a:xfrm>
                <a:off x="9382320" y="2927520"/>
                <a:ext cx="19746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Pennanteckning 10">
                <a:extLst>
                  <a:ext uri="{FF2B5EF4-FFF2-40B4-BE49-F238E27FC236}">
                    <a16:creationId xmlns:a16="http://schemas.microsoft.com/office/drawing/2014/main" id="{20E41C26-AEC8-C1BA-E150-956F93EDE8B1}"/>
                  </a:ext>
                </a:extLst>
              </p14:cNvPr>
              <p14:cNvContentPartPr/>
              <p14:nvPr/>
            </p14:nvContentPartPr>
            <p14:xfrm>
              <a:off x="9347040" y="3232080"/>
              <a:ext cx="2642040" cy="89280"/>
            </p14:xfrm>
          </p:contentPart>
        </mc:Choice>
        <mc:Fallback xmlns="">
          <p:pic>
            <p:nvPicPr>
              <p:cNvPr id="11" name="Pennanteckning 10">
                <a:extLst>
                  <a:ext uri="{FF2B5EF4-FFF2-40B4-BE49-F238E27FC236}">
                    <a16:creationId xmlns:a16="http://schemas.microsoft.com/office/drawing/2014/main" id="{20E41C26-AEC8-C1BA-E150-956F93EDE8B1}"/>
                  </a:ext>
                </a:extLst>
              </p:cNvPr>
              <p:cNvPicPr/>
              <p:nvPr/>
            </p:nvPicPr>
            <p:blipFill>
              <a:blip r:embed="rId18"/>
              <a:stretch>
                <a:fillRect/>
              </a:stretch>
            </p:blipFill>
            <p:spPr>
              <a:xfrm>
                <a:off x="9331200" y="3168720"/>
                <a:ext cx="26733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Pennanteckning 11">
                <a:extLst>
                  <a:ext uri="{FF2B5EF4-FFF2-40B4-BE49-F238E27FC236}">
                    <a16:creationId xmlns:a16="http://schemas.microsoft.com/office/drawing/2014/main" id="{23EBD4CD-F8EE-B906-8095-269C28C41B76}"/>
                  </a:ext>
                </a:extLst>
              </p14:cNvPr>
              <p14:cNvContentPartPr/>
              <p14:nvPr/>
            </p14:nvContentPartPr>
            <p14:xfrm>
              <a:off x="9391680" y="3543120"/>
              <a:ext cx="438480" cy="13320"/>
            </p14:xfrm>
          </p:contentPart>
        </mc:Choice>
        <mc:Fallback xmlns="">
          <p:pic>
            <p:nvPicPr>
              <p:cNvPr id="12" name="Pennanteckning 11">
                <a:extLst>
                  <a:ext uri="{FF2B5EF4-FFF2-40B4-BE49-F238E27FC236}">
                    <a16:creationId xmlns:a16="http://schemas.microsoft.com/office/drawing/2014/main" id="{23EBD4CD-F8EE-B906-8095-269C28C41B76}"/>
                  </a:ext>
                </a:extLst>
              </p:cNvPr>
              <p:cNvPicPr/>
              <p:nvPr/>
            </p:nvPicPr>
            <p:blipFill>
              <a:blip r:embed="rId20"/>
              <a:stretch>
                <a:fillRect/>
              </a:stretch>
            </p:blipFill>
            <p:spPr>
              <a:xfrm>
                <a:off x="9375840" y="3479760"/>
                <a:ext cx="469800" cy="140040"/>
              </a:xfrm>
              <a:prstGeom prst="rect">
                <a:avLst/>
              </a:prstGeom>
            </p:spPr>
          </p:pic>
        </mc:Fallback>
      </mc:AlternateContent>
      <p:sp>
        <p:nvSpPr>
          <p:cNvPr id="13" name="Platshållare för bildnummer 12">
            <a:extLst>
              <a:ext uri="{FF2B5EF4-FFF2-40B4-BE49-F238E27FC236}">
                <a16:creationId xmlns:a16="http://schemas.microsoft.com/office/drawing/2014/main" id="{CC5894A1-3334-2445-C350-E092EFABA6DE}"/>
              </a:ext>
            </a:extLst>
          </p:cNvPr>
          <p:cNvSpPr>
            <a:spLocks noGrp="1"/>
          </p:cNvSpPr>
          <p:nvPr>
            <p:ph type="sldNum" sz="quarter" idx="12"/>
          </p:nvPr>
        </p:nvSpPr>
        <p:spPr/>
        <p:txBody>
          <a:bodyPr/>
          <a:lstStyle/>
          <a:p>
            <a:fld id="{D6E25E50-B20B-4B2B-AD59-ACBF9386AB86}" type="slidenum">
              <a:rPr lang="sv-SE" smtClean="0"/>
              <a:t>25</a:t>
            </a:fld>
            <a:endParaRPr lang="sv-SE"/>
          </a:p>
        </p:txBody>
      </p:sp>
    </p:spTree>
    <p:extLst>
      <p:ext uri="{BB962C8B-B14F-4D97-AF65-F5344CB8AC3E}">
        <p14:creationId xmlns:p14="http://schemas.microsoft.com/office/powerpoint/2010/main" val="493148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1FBD08-46F8-A3A0-74A5-615F601216F0}"/>
              </a:ext>
            </a:extLst>
          </p:cNvPr>
          <p:cNvSpPr>
            <a:spLocks noGrp="1"/>
          </p:cNvSpPr>
          <p:nvPr>
            <p:ph type="title"/>
          </p:nvPr>
        </p:nvSpPr>
        <p:spPr>
          <a:xfrm>
            <a:off x="434899" y="365125"/>
            <a:ext cx="11441150" cy="1325563"/>
          </a:xfrm>
          <a:ln>
            <a:solidFill>
              <a:srgbClr val="FF0000"/>
            </a:solidFill>
          </a:ln>
        </p:spPr>
        <p:txBody>
          <a:bodyPr/>
          <a:lstStyle/>
          <a:p>
            <a:r>
              <a:rPr lang="sv-SE" dirty="0"/>
              <a:t>Kap 12 Snedrekrytering till forskarutbildning</a:t>
            </a:r>
          </a:p>
        </p:txBody>
      </p:sp>
      <p:sp>
        <p:nvSpPr>
          <p:cNvPr id="3" name="Platshållare för innehåll 2">
            <a:extLst>
              <a:ext uri="{FF2B5EF4-FFF2-40B4-BE49-F238E27FC236}">
                <a16:creationId xmlns:a16="http://schemas.microsoft.com/office/drawing/2014/main" id="{1F7D4E39-2E7C-497F-E002-224D26A1E268}"/>
              </a:ext>
            </a:extLst>
          </p:cNvPr>
          <p:cNvSpPr>
            <a:spLocks noGrp="1"/>
          </p:cNvSpPr>
          <p:nvPr>
            <p:ph idx="1"/>
          </p:nvPr>
        </p:nvSpPr>
        <p:spPr>
          <a:xfrm>
            <a:off x="434899" y="1825625"/>
            <a:ext cx="11441150" cy="4351338"/>
          </a:xfrm>
          <a:ln>
            <a:solidFill>
              <a:srgbClr val="FF0000"/>
            </a:solidFill>
          </a:ln>
        </p:spPr>
        <p:txBody>
          <a:bodyPr>
            <a:normAutofit fontScale="92500" lnSpcReduction="10000"/>
          </a:bodyPr>
          <a:lstStyle/>
          <a:p>
            <a:pPr marL="514350" indent="-514350">
              <a:buFont typeface="+mj-lt"/>
              <a:buAutoNum type="arabicPeriod"/>
            </a:pPr>
            <a:r>
              <a:rPr lang="sv-SE" dirty="0"/>
              <a:t>”…ju högre upp i utbildningsystemet, desto större snedrekrytering…” (Lindhagen &amp; </a:t>
            </a:r>
            <a:r>
              <a:rPr lang="sv-SE" sz="2800" dirty="0"/>
              <a:t>Tomašević, </a:t>
            </a:r>
            <a:r>
              <a:rPr lang="sv-SE" dirty="0"/>
              <a:t>s 263)</a:t>
            </a:r>
          </a:p>
          <a:p>
            <a:pPr marL="514350" indent="-514350">
              <a:buFont typeface="+mj-lt"/>
              <a:buAutoNum type="arabicPeriod"/>
            </a:pPr>
            <a:r>
              <a:rPr lang="sv-SE" dirty="0"/>
              <a:t>Det saknas ofta ett systematisk arbete för att bredda rekryteringen till doktorandstudier…</a:t>
            </a:r>
          </a:p>
          <a:p>
            <a:pPr marL="514350" indent="-514350">
              <a:buFont typeface="+mj-lt"/>
              <a:buAutoNum type="arabicPeriod"/>
            </a:pPr>
            <a:r>
              <a:rPr lang="sv-SE" dirty="0"/>
              <a:t>I kapitel 12 presenteras det amerikanska </a:t>
            </a:r>
            <a:r>
              <a:rPr lang="sv-SE" dirty="0" err="1"/>
              <a:t>McNair</a:t>
            </a:r>
            <a:r>
              <a:rPr lang="sv-SE" dirty="0"/>
              <a:t>-programmet med syfte underlätta för studenter ur underrepresenterade grupper att ta sig vidare till master- och doktorsnivå. </a:t>
            </a:r>
          </a:p>
          <a:p>
            <a:pPr marL="514350" indent="-514350">
              <a:buFont typeface="+mj-lt"/>
              <a:buAutoNum type="arabicPeriod"/>
            </a:pPr>
            <a:r>
              <a:rPr lang="sv-SE" dirty="0"/>
              <a:t>Även ett försök vid Malmö högskola presenteras, BRAD= </a:t>
            </a:r>
            <a:r>
              <a:rPr lang="sv-SE" b="1" u="sng" dirty="0"/>
              <a:t>b</a:t>
            </a:r>
            <a:r>
              <a:rPr lang="sv-SE" dirty="0"/>
              <a:t>reddad </a:t>
            </a:r>
            <a:r>
              <a:rPr lang="sv-SE" b="1" u="sng" dirty="0"/>
              <a:t>r</a:t>
            </a:r>
            <a:r>
              <a:rPr lang="sv-SE" dirty="0"/>
              <a:t>ekrytering till </a:t>
            </a:r>
            <a:r>
              <a:rPr lang="sv-SE" b="1" u="sng" dirty="0"/>
              <a:t>a</a:t>
            </a:r>
            <a:r>
              <a:rPr lang="sv-SE" dirty="0"/>
              <a:t>vancerad nivå och </a:t>
            </a:r>
            <a:r>
              <a:rPr lang="sv-SE" b="1" u="sng" dirty="0"/>
              <a:t>d</a:t>
            </a:r>
            <a:r>
              <a:rPr lang="sv-SE" dirty="0"/>
              <a:t>oktorandstudier. </a:t>
            </a:r>
          </a:p>
          <a:p>
            <a:pPr marL="514350" indent="-514350">
              <a:buFont typeface="+mj-lt"/>
              <a:buAutoNum type="arabicPeriod"/>
            </a:pPr>
            <a:endParaRPr lang="sv-SE" dirty="0"/>
          </a:p>
          <a:p>
            <a:pPr marL="0" indent="0">
              <a:buNone/>
            </a:pPr>
            <a:r>
              <a:rPr lang="sv-SE" dirty="0">
                <a:solidFill>
                  <a:srgbClr val="FF0000"/>
                </a:solidFill>
              </a:rPr>
              <a:t>Vad görs på Örebro Universitet för att bredda rekryteringen till forskarstudier?</a:t>
            </a:r>
          </a:p>
          <a:p>
            <a:endParaRPr lang="sv-SE" dirty="0"/>
          </a:p>
        </p:txBody>
      </p:sp>
      <mc:AlternateContent xmlns:mc="http://schemas.openxmlformats.org/markup-compatibility/2006" xmlns:p14="http://schemas.microsoft.com/office/powerpoint/2010/main">
        <mc:Choice Requires="p14">
          <p:contentPart p14:bwMode="auto" r:id="rId2">
            <p14:nvContentPartPr>
              <p14:cNvPr id="4" name="Pennanteckning 3">
                <a:extLst>
                  <a:ext uri="{FF2B5EF4-FFF2-40B4-BE49-F238E27FC236}">
                    <a16:creationId xmlns:a16="http://schemas.microsoft.com/office/drawing/2014/main" id="{69E4A181-1DA3-2354-DA42-CF70C653C64C}"/>
                  </a:ext>
                </a:extLst>
              </p14:cNvPr>
              <p14:cNvContentPartPr/>
              <p14:nvPr/>
            </p14:nvContentPartPr>
            <p14:xfrm>
              <a:off x="6972480" y="2019240"/>
              <a:ext cx="2813400" cy="25920"/>
            </p14:xfrm>
          </p:contentPart>
        </mc:Choice>
        <mc:Fallback xmlns="">
          <p:pic>
            <p:nvPicPr>
              <p:cNvPr id="4" name="Pennanteckning 3">
                <a:extLst>
                  <a:ext uri="{FF2B5EF4-FFF2-40B4-BE49-F238E27FC236}">
                    <a16:creationId xmlns:a16="http://schemas.microsoft.com/office/drawing/2014/main" id="{69E4A181-1DA3-2354-DA42-CF70C653C64C}"/>
                  </a:ext>
                </a:extLst>
              </p:cNvPr>
              <p:cNvPicPr/>
              <p:nvPr/>
            </p:nvPicPr>
            <p:blipFill>
              <a:blip r:embed="rId3"/>
              <a:stretch>
                <a:fillRect/>
              </a:stretch>
            </p:blipFill>
            <p:spPr>
              <a:xfrm>
                <a:off x="6956640" y="1955880"/>
                <a:ext cx="28447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Pennanteckning 4">
                <a:extLst>
                  <a:ext uri="{FF2B5EF4-FFF2-40B4-BE49-F238E27FC236}">
                    <a16:creationId xmlns:a16="http://schemas.microsoft.com/office/drawing/2014/main" id="{7E01C566-1FE5-223E-BD3E-BF7984AA27CA}"/>
                  </a:ext>
                </a:extLst>
              </p14:cNvPr>
              <p14:cNvContentPartPr/>
              <p14:nvPr/>
            </p14:nvContentPartPr>
            <p14:xfrm>
              <a:off x="1797120" y="2013120"/>
              <a:ext cx="1219320" cy="51120"/>
            </p14:xfrm>
          </p:contentPart>
        </mc:Choice>
        <mc:Fallback xmlns="">
          <p:pic>
            <p:nvPicPr>
              <p:cNvPr id="5" name="Pennanteckning 4">
                <a:extLst>
                  <a:ext uri="{FF2B5EF4-FFF2-40B4-BE49-F238E27FC236}">
                    <a16:creationId xmlns:a16="http://schemas.microsoft.com/office/drawing/2014/main" id="{7E01C566-1FE5-223E-BD3E-BF7984AA27CA}"/>
                  </a:ext>
                </a:extLst>
              </p:cNvPr>
              <p:cNvPicPr/>
              <p:nvPr/>
            </p:nvPicPr>
            <p:blipFill>
              <a:blip r:embed="rId5"/>
              <a:stretch>
                <a:fillRect/>
              </a:stretch>
            </p:blipFill>
            <p:spPr>
              <a:xfrm>
                <a:off x="1781280" y="1949760"/>
                <a:ext cx="12506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Pennanteckning 5">
                <a:extLst>
                  <a:ext uri="{FF2B5EF4-FFF2-40B4-BE49-F238E27FC236}">
                    <a16:creationId xmlns:a16="http://schemas.microsoft.com/office/drawing/2014/main" id="{55538BC8-31F7-94D9-5EF4-7434144D5A9F}"/>
                  </a:ext>
                </a:extLst>
              </p14:cNvPr>
              <p14:cNvContentPartPr/>
              <p14:nvPr/>
            </p14:nvContentPartPr>
            <p14:xfrm>
              <a:off x="996840" y="2832120"/>
              <a:ext cx="2476800" cy="32040"/>
            </p14:xfrm>
          </p:contentPart>
        </mc:Choice>
        <mc:Fallback xmlns="">
          <p:pic>
            <p:nvPicPr>
              <p:cNvPr id="6" name="Pennanteckning 5">
                <a:extLst>
                  <a:ext uri="{FF2B5EF4-FFF2-40B4-BE49-F238E27FC236}">
                    <a16:creationId xmlns:a16="http://schemas.microsoft.com/office/drawing/2014/main" id="{55538BC8-31F7-94D9-5EF4-7434144D5A9F}"/>
                  </a:ext>
                </a:extLst>
              </p:cNvPr>
              <p:cNvPicPr/>
              <p:nvPr/>
            </p:nvPicPr>
            <p:blipFill>
              <a:blip r:embed="rId7"/>
              <a:stretch>
                <a:fillRect/>
              </a:stretch>
            </p:blipFill>
            <p:spPr>
              <a:xfrm>
                <a:off x="981000" y="2768760"/>
                <a:ext cx="25081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Pennanteckning 6">
                <a:extLst>
                  <a:ext uri="{FF2B5EF4-FFF2-40B4-BE49-F238E27FC236}">
                    <a16:creationId xmlns:a16="http://schemas.microsoft.com/office/drawing/2014/main" id="{E8BF8079-AC27-D45C-8C9A-ED61D5E068BF}"/>
                  </a:ext>
                </a:extLst>
              </p14:cNvPr>
              <p14:cNvContentPartPr/>
              <p14:nvPr/>
            </p14:nvContentPartPr>
            <p14:xfrm>
              <a:off x="4768920" y="3701880"/>
              <a:ext cx="3911760" cy="203760"/>
            </p14:xfrm>
          </p:contentPart>
        </mc:Choice>
        <mc:Fallback xmlns="">
          <p:pic>
            <p:nvPicPr>
              <p:cNvPr id="7" name="Pennanteckning 6">
                <a:extLst>
                  <a:ext uri="{FF2B5EF4-FFF2-40B4-BE49-F238E27FC236}">
                    <a16:creationId xmlns:a16="http://schemas.microsoft.com/office/drawing/2014/main" id="{E8BF8079-AC27-D45C-8C9A-ED61D5E068BF}"/>
                  </a:ext>
                </a:extLst>
              </p:cNvPr>
              <p:cNvPicPr/>
              <p:nvPr/>
            </p:nvPicPr>
            <p:blipFill>
              <a:blip r:embed="rId9"/>
              <a:stretch>
                <a:fillRect/>
              </a:stretch>
            </p:blipFill>
            <p:spPr>
              <a:xfrm>
                <a:off x="4753080" y="3638520"/>
                <a:ext cx="3943080" cy="330480"/>
              </a:xfrm>
              <a:prstGeom prst="rect">
                <a:avLst/>
              </a:prstGeom>
            </p:spPr>
          </p:pic>
        </mc:Fallback>
      </mc:AlternateContent>
      <p:sp>
        <p:nvSpPr>
          <p:cNvPr id="8" name="Platshållare för bildnummer 7">
            <a:extLst>
              <a:ext uri="{FF2B5EF4-FFF2-40B4-BE49-F238E27FC236}">
                <a16:creationId xmlns:a16="http://schemas.microsoft.com/office/drawing/2014/main" id="{0DD0EEE1-F96E-0F9F-5B85-C1EAD434772B}"/>
              </a:ext>
            </a:extLst>
          </p:cNvPr>
          <p:cNvSpPr>
            <a:spLocks noGrp="1"/>
          </p:cNvSpPr>
          <p:nvPr>
            <p:ph type="sldNum" sz="quarter" idx="12"/>
          </p:nvPr>
        </p:nvSpPr>
        <p:spPr/>
        <p:txBody>
          <a:bodyPr/>
          <a:lstStyle/>
          <a:p>
            <a:fld id="{D6E25E50-B20B-4B2B-AD59-ACBF9386AB86}" type="slidenum">
              <a:rPr lang="sv-SE" smtClean="0"/>
              <a:t>26</a:t>
            </a:fld>
            <a:endParaRPr lang="sv-SE"/>
          </a:p>
        </p:txBody>
      </p:sp>
    </p:spTree>
    <p:extLst>
      <p:ext uri="{BB962C8B-B14F-4D97-AF65-F5344CB8AC3E}">
        <p14:creationId xmlns:p14="http://schemas.microsoft.com/office/powerpoint/2010/main" val="1112287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049074-66E6-614C-6DDF-A6D157A47210}"/>
              </a:ext>
            </a:extLst>
          </p:cNvPr>
          <p:cNvSpPr>
            <a:spLocks noGrp="1"/>
          </p:cNvSpPr>
          <p:nvPr>
            <p:ph type="title"/>
          </p:nvPr>
        </p:nvSpPr>
        <p:spPr/>
        <p:txBody>
          <a:bodyPr/>
          <a:lstStyle/>
          <a:p>
            <a:r>
              <a:rPr lang="sv-SE" dirty="0"/>
              <a:t>…detta var en snabb presentation av boken…hoppas ni blev nyfikna!</a:t>
            </a:r>
          </a:p>
        </p:txBody>
      </p:sp>
      <p:pic>
        <p:nvPicPr>
          <p:cNvPr id="1026" name="Picture 2" descr="Nyfiken Vektor Uggla Hudar Och Peeps-vektorgrafik och fler bilder på Uggla  - Uggla, Nyfikenhet, Silhuett - iStock">
            <a:extLst>
              <a:ext uri="{FF2B5EF4-FFF2-40B4-BE49-F238E27FC236}">
                <a16:creationId xmlns:a16="http://schemas.microsoft.com/office/drawing/2014/main" id="{5D7F31BF-8BF6-D890-FDC9-6E7B13EDBE2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34941" y="2206542"/>
            <a:ext cx="2715768" cy="3121152"/>
          </a:xfrm>
          <a:prstGeom prst="rect">
            <a:avLst/>
          </a:prstGeom>
          <a:noFill/>
          <a:extLst>
            <a:ext uri="{909E8E84-426E-40DD-AFC4-6F175D3DCCD1}">
              <a14:hiddenFill xmlns:a14="http://schemas.microsoft.com/office/drawing/2010/main">
                <a:solidFill>
                  <a:srgbClr val="FFFFFF"/>
                </a:solidFill>
              </a14:hiddenFill>
            </a:ext>
          </a:extLst>
        </p:spPr>
      </p:pic>
      <p:pic>
        <p:nvPicPr>
          <p:cNvPr id="5" name="Bildobjekt 4">
            <a:extLst>
              <a:ext uri="{FF2B5EF4-FFF2-40B4-BE49-F238E27FC236}">
                <a16:creationId xmlns:a16="http://schemas.microsoft.com/office/drawing/2014/main" id="{3A3A8D6D-02B1-04AE-E9BE-B0159611E7EB}"/>
              </a:ext>
            </a:extLst>
          </p:cNvPr>
          <p:cNvPicPr>
            <a:picLocks noChangeAspect="1"/>
          </p:cNvPicPr>
          <p:nvPr/>
        </p:nvPicPr>
        <p:blipFill>
          <a:blip r:embed="rId3"/>
          <a:stretch>
            <a:fillRect/>
          </a:stretch>
        </p:blipFill>
        <p:spPr>
          <a:xfrm>
            <a:off x="258336" y="4456343"/>
            <a:ext cx="2152185" cy="2152185"/>
          </a:xfrm>
          <a:prstGeom prst="rect">
            <a:avLst/>
          </a:prstGeom>
        </p:spPr>
      </p:pic>
      <p:pic>
        <p:nvPicPr>
          <p:cNvPr id="6" name="Bildobjekt 5">
            <a:extLst>
              <a:ext uri="{FF2B5EF4-FFF2-40B4-BE49-F238E27FC236}">
                <a16:creationId xmlns:a16="http://schemas.microsoft.com/office/drawing/2014/main" id="{5B1E8E9C-4ECA-66F2-416E-8A0952D77AC9}"/>
              </a:ext>
            </a:extLst>
          </p:cNvPr>
          <p:cNvPicPr>
            <a:picLocks noChangeAspect="1"/>
          </p:cNvPicPr>
          <p:nvPr/>
        </p:nvPicPr>
        <p:blipFill>
          <a:blip r:embed="rId4"/>
          <a:stretch>
            <a:fillRect/>
          </a:stretch>
        </p:blipFill>
        <p:spPr>
          <a:xfrm>
            <a:off x="4280492" y="2081193"/>
            <a:ext cx="2705100" cy="1685925"/>
          </a:xfrm>
          <a:prstGeom prst="rect">
            <a:avLst/>
          </a:prstGeom>
        </p:spPr>
      </p:pic>
      <p:pic>
        <p:nvPicPr>
          <p:cNvPr id="7" name="Picture 2" descr="Inkluderande högre utbildning - 9789144158839 | Studentlitteratur">
            <a:extLst>
              <a:ext uri="{FF2B5EF4-FFF2-40B4-BE49-F238E27FC236}">
                <a16:creationId xmlns:a16="http://schemas.microsoft.com/office/drawing/2014/main" id="{EE9CEE45-3A7B-14C1-C1E4-78C3866BAF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3898" y="4557242"/>
            <a:ext cx="1517445" cy="2183375"/>
          </a:xfrm>
          <a:prstGeom prst="rect">
            <a:avLst/>
          </a:prstGeom>
          <a:noFill/>
          <a:extLst>
            <a:ext uri="{909E8E84-426E-40DD-AFC4-6F175D3DCCD1}">
              <a14:hiddenFill xmlns:a14="http://schemas.microsoft.com/office/drawing/2010/main">
                <a:solidFill>
                  <a:srgbClr val="FFFFFF"/>
                </a:solidFill>
              </a14:hiddenFill>
            </a:ext>
          </a:extLst>
        </p:spPr>
      </p:pic>
      <p:sp>
        <p:nvSpPr>
          <p:cNvPr id="3" name="Platshållare för bildnummer 2">
            <a:extLst>
              <a:ext uri="{FF2B5EF4-FFF2-40B4-BE49-F238E27FC236}">
                <a16:creationId xmlns:a16="http://schemas.microsoft.com/office/drawing/2014/main" id="{8E554248-D5B9-BDF7-7C87-3F769639DD6E}"/>
              </a:ext>
            </a:extLst>
          </p:cNvPr>
          <p:cNvSpPr>
            <a:spLocks noGrp="1"/>
          </p:cNvSpPr>
          <p:nvPr>
            <p:ph type="sldNum" sz="quarter" idx="12"/>
          </p:nvPr>
        </p:nvSpPr>
        <p:spPr/>
        <p:txBody>
          <a:bodyPr/>
          <a:lstStyle/>
          <a:p>
            <a:fld id="{D6E25E50-B20B-4B2B-AD59-ACBF9386AB86}" type="slidenum">
              <a:rPr lang="sv-SE" smtClean="0"/>
              <a:t>27</a:t>
            </a:fld>
            <a:endParaRPr lang="sv-SE"/>
          </a:p>
        </p:txBody>
      </p:sp>
    </p:spTree>
    <p:extLst>
      <p:ext uri="{BB962C8B-B14F-4D97-AF65-F5344CB8AC3E}">
        <p14:creationId xmlns:p14="http://schemas.microsoft.com/office/powerpoint/2010/main" val="432463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46DE72-B4A2-5934-7B01-B17718C7C057}"/>
              </a:ext>
            </a:extLst>
          </p:cNvPr>
          <p:cNvSpPr>
            <a:spLocks noGrp="1"/>
          </p:cNvSpPr>
          <p:nvPr>
            <p:ph type="title"/>
          </p:nvPr>
        </p:nvSpPr>
        <p:spPr>
          <a:xfrm>
            <a:off x="838200" y="197860"/>
            <a:ext cx="10515600" cy="1325563"/>
          </a:xfrm>
          <a:ln>
            <a:solidFill>
              <a:srgbClr val="FF0000"/>
            </a:solidFill>
          </a:ln>
        </p:spPr>
        <p:txBody>
          <a:bodyPr>
            <a:normAutofit/>
          </a:bodyPr>
          <a:lstStyle/>
          <a:p>
            <a:r>
              <a:rPr lang="sv-SE" sz="4000" dirty="0"/>
              <a:t>Varför en bok om inkluderande högre utbildning?</a:t>
            </a:r>
          </a:p>
        </p:txBody>
      </p:sp>
      <p:pic>
        <p:nvPicPr>
          <p:cNvPr id="4" name="Platshållare för innehåll 3">
            <a:extLst>
              <a:ext uri="{FF2B5EF4-FFF2-40B4-BE49-F238E27FC236}">
                <a16:creationId xmlns:a16="http://schemas.microsoft.com/office/drawing/2014/main" id="{8F2E25E0-3399-F6A0-9456-01FCE5B89C19}"/>
              </a:ext>
            </a:extLst>
          </p:cNvPr>
          <p:cNvPicPr>
            <a:picLocks noGrp="1" noChangeAspect="1"/>
          </p:cNvPicPr>
          <p:nvPr>
            <p:ph idx="1"/>
          </p:nvPr>
        </p:nvPicPr>
        <p:blipFill>
          <a:blip r:embed="rId2"/>
          <a:stretch>
            <a:fillRect/>
          </a:stretch>
        </p:blipFill>
        <p:spPr>
          <a:xfrm>
            <a:off x="838200" y="1923817"/>
            <a:ext cx="2232259" cy="3196823"/>
          </a:xfrm>
          <a:prstGeom prst="rect">
            <a:avLst/>
          </a:prstGeom>
        </p:spPr>
      </p:pic>
      <p:sp>
        <p:nvSpPr>
          <p:cNvPr id="5" name="textruta 4">
            <a:extLst>
              <a:ext uri="{FF2B5EF4-FFF2-40B4-BE49-F238E27FC236}">
                <a16:creationId xmlns:a16="http://schemas.microsoft.com/office/drawing/2014/main" id="{EEAC2FA5-FCCF-C4D3-7992-7BFB2326483C}"/>
              </a:ext>
            </a:extLst>
          </p:cNvPr>
          <p:cNvSpPr txBox="1"/>
          <p:nvPr/>
        </p:nvSpPr>
        <p:spPr>
          <a:xfrm>
            <a:off x="3243715" y="1684364"/>
            <a:ext cx="8633860" cy="5232202"/>
          </a:xfrm>
          <a:prstGeom prst="rect">
            <a:avLst/>
          </a:prstGeom>
          <a:noFill/>
          <a:ln>
            <a:solidFill>
              <a:srgbClr val="FF0000"/>
            </a:solidFill>
          </a:ln>
        </p:spPr>
        <p:txBody>
          <a:bodyPr wrap="square" rtlCol="0">
            <a:spAutoFit/>
          </a:bodyPr>
          <a:lstStyle/>
          <a:p>
            <a:r>
              <a:rPr lang="sv-SE" dirty="0"/>
              <a:t>1) 2/3 av studenterna vid Malmö universitet har föräldrar med icke-akademisk bakgrund, dvs de är första generationens akademiker.</a:t>
            </a:r>
          </a:p>
          <a:p>
            <a:r>
              <a:rPr lang="sv-SE" sz="1800" i="1" dirty="0">
                <a:solidFill>
                  <a:srgbClr val="000000"/>
                </a:solidFill>
              </a:rPr>
              <a:t>Av Örebro universitets nybörjarstudenter läsåret 2017/18 hade 37 procent högutbildade föräldrar med minst 3 års eftergymnasial utbildning, vilket är en ökning från 28 procent sedan läsåret 2008/09</a:t>
            </a:r>
            <a:r>
              <a:rPr lang="sv-SE" i="1" dirty="0">
                <a:solidFill>
                  <a:srgbClr val="000000"/>
                </a:solidFill>
              </a:rPr>
              <a:t> </a:t>
            </a:r>
            <a:r>
              <a:rPr lang="sv-SE" sz="1000" i="1" dirty="0">
                <a:solidFill>
                  <a:srgbClr val="000000"/>
                </a:solidFill>
              </a:rPr>
              <a:t>(</a:t>
            </a:r>
            <a:r>
              <a:rPr lang="sv-SE" sz="1000" b="1" i="0" u="none" strike="noStrike" baseline="0" dirty="0">
                <a:solidFill>
                  <a:srgbClr val="000000"/>
                </a:solidFill>
                <a:latin typeface="Arial" panose="020B0604020202020204" pitchFamily="34" charset="0"/>
              </a:rPr>
              <a:t>UKÄ 2022 : </a:t>
            </a:r>
            <a:r>
              <a:rPr lang="sv-SE" sz="1000" b="0" i="0" u="none" strike="noStrike" baseline="0" dirty="0">
                <a:solidFill>
                  <a:srgbClr val="000000"/>
                </a:solidFill>
                <a:latin typeface="Arial" panose="020B0604020202020204" pitchFamily="34" charset="0"/>
              </a:rPr>
              <a:t>UNIVERSITETS OCH HÖGSKOLORS ARBETE MED ATT FRÄMJA OCH BREDDA REKRYTERINGEN T IL L HÖGRE UTBILDNING. TEMAT ISK UTVÄRDERING, DEL 2 ). </a:t>
            </a:r>
            <a:endParaRPr lang="sv-SE" sz="1000" i="1" dirty="0">
              <a:solidFill>
                <a:srgbClr val="000000"/>
              </a:solidFill>
            </a:endParaRPr>
          </a:p>
          <a:p>
            <a:endParaRPr lang="sv-SE" i="1" dirty="0">
              <a:solidFill>
                <a:srgbClr val="000000"/>
              </a:solidFill>
            </a:endParaRPr>
          </a:p>
          <a:p>
            <a:r>
              <a:rPr lang="sv-SE" i="1" dirty="0">
                <a:solidFill>
                  <a:srgbClr val="000000"/>
                </a:solidFill>
              </a:rPr>
              <a:t>2) </a:t>
            </a:r>
            <a:r>
              <a:rPr lang="sv-SE" dirty="0"/>
              <a:t>Många av studenterna i Malmö kommer ifrån hem där svenska inte är förstaspråk.</a:t>
            </a:r>
            <a:r>
              <a:rPr lang="sv-SE" i="1" dirty="0"/>
              <a:t> Vid Örebro universitet hade 24 procent av nybörjarstudenterna till högre utbildning utländsk bakgrund läsåret 2016/17, vilket är en ökning från 20 procent sedan läsåret 2007/08 (a.a.). </a:t>
            </a:r>
          </a:p>
          <a:p>
            <a:endParaRPr lang="sv-SE" i="1" dirty="0"/>
          </a:p>
          <a:p>
            <a:r>
              <a:rPr lang="sv-SE" i="1" dirty="0"/>
              <a:t>3) </a:t>
            </a:r>
            <a:r>
              <a:rPr lang="sv-SE" dirty="0"/>
              <a:t>Det behövdes en bok på </a:t>
            </a:r>
            <a:r>
              <a:rPr lang="sv-SE" u="sng" dirty="0"/>
              <a:t>svenska</a:t>
            </a:r>
            <a:r>
              <a:rPr lang="sv-SE" dirty="0"/>
              <a:t> om inkluderande utbildning.</a:t>
            </a:r>
          </a:p>
          <a:p>
            <a:pPr marL="342900" indent="-342900">
              <a:buAutoNum type="arabicParenR"/>
            </a:pPr>
            <a:endParaRPr lang="sv-SE" dirty="0"/>
          </a:p>
          <a:p>
            <a:r>
              <a:rPr lang="sv-SE" dirty="0"/>
              <a:t>4) Vi ville ha ett gemensamt projekt på Centrum för akademiskt lärande.</a:t>
            </a:r>
          </a:p>
          <a:p>
            <a:r>
              <a:rPr lang="sv-SE" dirty="0"/>
              <a:t>En ”pandemibok”, start 210601 och klar 230228, inspiration från Örebro universitet, 170 filer/epost i kontakt med författarna och bokförlaget. </a:t>
            </a:r>
          </a:p>
          <a:p>
            <a:endParaRPr lang="sv-SE" dirty="0"/>
          </a:p>
          <a:p>
            <a:r>
              <a:rPr lang="sv-SE" dirty="0"/>
              <a:t>5) 12 författare och 13 kapitel.</a:t>
            </a:r>
          </a:p>
          <a:p>
            <a:endParaRPr lang="sv-SE" dirty="0"/>
          </a:p>
        </p:txBody>
      </p:sp>
      <p:cxnSp>
        <p:nvCxnSpPr>
          <p:cNvPr id="6" name="Rak pilkoppling 5">
            <a:extLst>
              <a:ext uri="{FF2B5EF4-FFF2-40B4-BE49-F238E27FC236}">
                <a16:creationId xmlns:a16="http://schemas.microsoft.com/office/drawing/2014/main" id="{1C730971-758A-D350-334E-B9294B497D2B}"/>
              </a:ext>
            </a:extLst>
          </p:cNvPr>
          <p:cNvCxnSpPr>
            <a:cxnSpLocks/>
          </p:cNvCxnSpPr>
          <p:nvPr/>
        </p:nvCxnSpPr>
        <p:spPr>
          <a:xfrm flipH="1" flipV="1">
            <a:off x="3070459" y="4953000"/>
            <a:ext cx="6619641" cy="6223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3" name="Pennanteckning 2">
                <a:extLst>
                  <a:ext uri="{FF2B5EF4-FFF2-40B4-BE49-F238E27FC236}">
                    <a16:creationId xmlns:a16="http://schemas.microsoft.com/office/drawing/2014/main" id="{DED5D6D2-2DA0-3071-974C-F80F8E1C8C8F}"/>
                  </a:ext>
                </a:extLst>
              </p14:cNvPr>
              <p14:cNvContentPartPr/>
              <p14:nvPr/>
            </p14:nvContentPartPr>
            <p14:xfrm>
              <a:off x="9188280" y="1854360"/>
              <a:ext cx="2356560" cy="12960"/>
            </p14:xfrm>
          </p:contentPart>
        </mc:Choice>
        <mc:Fallback xmlns="">
          <p:pic>
            <p:nvPicPr>
              <p:cNvPr id="3" name="Pennanteckning 2">
                <a:extLst>
                  <a:ext uri="{FF2B5EF4-FFF2-40B4-BE49-F238E27FC236}">
                    <a16:creationId xmlns:a16="http://schemas.microsoft.com/office/drawing/2014/main" id="{DED5D6D2-2DA0-3071-974C-F80F8E1C8C8F}"/>
                  </a:ext>
                </a:extLst>
              </p:cNvPr>
              <p:cNvPicPr/>
              <p:nvPr/>
            </p:nvPicPr>
            <p:blipFill>
              <a:blip r:embed="rId4"/>
              <a:stretch>
                <a:fillRect/>
              </a:stretch>
            </p:blipFill>
            <p:spPr>
              <a:xfrm>
                <a:off x="9172440" y="1791000"/>
                <a:ext cx="23878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Pennanteckning 6">
                <a:extLst>
                  <a:ext uri="{FF2B5EF4-FFF2-40B4-BE49-F238E27FC236}">
                    <a16:creationId xmlns:a16="http://schemas.microsoft.com/office/drawing/2014/main" id="{3294146A-C9FC-4B68-87EC-B68D3C717676}"/>
                  </a:ext>
                </a:extLst>
              </p14:cNvPr>
              <p14:cNvContentPartPr/>
              <p14:nvPr/>
            </p14:nvContentPartPr>
            <p14:xfrm>
              <a:off x="5226120" y="2666880"/>
              <a:ext cx="2895840" cy="25920"/>
            </p14:xfrm>
          </p:contentPart>
        </mc:Choice>
        <mc:Fallback xmlns="">
          <p:pic>
            <p:nvPicPr>
              <p:cNvPr id="7" name="Pennanteckning 6">
                <a:extLst>
                  <a:ext uri="{FF2B5EF4-FFF2-40B4-BE49-F238E27FC236}">
                    <a16:creationId xmlns:a16="http://schemas.microsoft.com/office/drawing/2014/main" id="{3294146A-C9FC-4B68-87EC-B68D3C717676}"/>
                  </a:ext>
                </a:extLst>
              </p:cNvPr>
              <p:cNvPicPr/>
              <p:nvPr/>
            </p:nvPicPr>
            <p:blipFill>
              <a:blip r:embed="rId6"/>
              <a:stretch>
                <a:fillRect/>
              </a:stretch>
            </p:blipFill>
            <p:spPr>
              <a:xfrm>
                <a:off x="5210280" y="2603520"/>
                <a:ext cx="29271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Pennanteckning 7">
                <a:extLst>
                  <a:ext uri="{FF2B5EF4-FFF2-40B4-BE49-F238E27FC236}">
                    <a16:creationId xmlns:a16="http://schemas.microsoft.com/office/drawing/2014/main" id="{C2A42CCE-F35F-AAE0-FCAA-F2E21A17C73E}"/>
                  </a:ext>
                </a:extLst>
              </p14:cNvPr>
              <p14:cNvContentPartPr/>
              <p14:nvPr/>
            </p14:nvContentPartPr>
            <p14:xfrm>
              <a:off x="3613320" y="2394000"/>
              <a:ext cx="1829160" cy="38520"/>
            </p14:xfrm>
          </p:contentPart>
        </mc:Choice>
        <mc:Fallback xmlns="">
          <p:pic>
            <p:nvPicPr>
              <p:cNvPr id="8" name="Pennanteckning 7">
                <a:extLst>
                  <a:ext uri="{FF2B5EF4-FFF2-40B4-BE49-F238E27FC236}">
                    <a16:creationId xmlns:a16="http://schemas.microsoft.com/office/drawing/2014/main" id="{C2A42CCE-F35F-AAE0-FCAA-F2E21A17C73E}"/>
                  </a:ext>
                </a:extLst>
              </p:cNvPr>
              <p:cNvPicPr/>
              <p:nvPr/>
            </p:nvPicPr>
            <p:blipFill>
              <a:blip r:embed="rId8"/>
              <a:stretch>
                <a:fillRect/>
              </a:stretch>
            </p:blipFill>
            <p:spPr>
              <a:xfrm>
                <a:off x="3597480" y="2330640"/>
                <a:ext cx="18604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Pennanteckning 8">
                <a:extLst>
                  <a:ext uri="{FF2B5EF4-FFF2-40B4-BE49-F238E27FC236}">
                    <a16:creationId xmlns:a16="http://schemas.microsoft.com/office/drawing/2014/main" id="{E7853933-404E-D88A-8F80-730264D45482}"/>
                  </a:ext>
                </a:extLst>
              </p14:cNvPr>
              <p14:cNvContentPartPr/>
              <p14:nvPr/>
            </p14:nvContentPartPr>
            <p14:xfrm>
              <a:off x="9207360" y="2406600"/>
              <a:ext cx="2299320" cy="6840"/>
            </p14:xfrm>
          </p:contentPart>
        </mc:Choice>
        <mc:Fallback xmlns="">
          <p:pic>
            <p:nvPicPr>
              <p:cNvPr id="9" name="Pennanteckning 8">
                <a:extLst>
                  <a:ext uri="{FF2B5EF4-FFF2-40B4-BE49-F238E27FC236}">
                    <a16:creationId xmlns:a16="http://schemas.microsoft.com/office/drawing/2014/main" id="{E7853933-404E-D88A-8F80-730264D45482}"/>
                  </a:ext>
                </a:extLst>
              </p:cNvPr>
              <p:cNvPicPr/>
              <p:nvPr/>
            </p:nvPicPr>
            <p:blipFill>
              <a:blip r:embed="rId10"/>
              <a:stretch>
                <a:fillRect/>
              </a:stretch>
            </p:blipFill>
            <p:spPr>
              <a:xfrm>
                <a:off x="9191520" y="2343240"/>
                <a:ext cx="23306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Pennanteckning 9">
                <a:extLst>
                  <a:ext uri="{FF2B5EF4-FFF2-40B4-BE49-F238E27FC236}">
                    <a16:creationId xmlns:a16="http://schemas.microsoft.com/office/drawing/2014/main" id="{D2E68D79-8015-53A6-239B-29889032F875}"/>
                  </a:ext>
                </a:extLst>
              </p14:cNvPr>
              <p14:cNvContentPartPr/>
              <p14:nvPr/>
            </p14:nvContentPartPr>
            <p14:xfrm>
              <a:off x="3321000" y="2660760"/>
              <a:ext cx="972000" cy="360"/>
            </p14:xfrm>
          </p:contentPart>
        </mc:Choice>
        <mc:Fallback xmlns="">
          <p:pic>
            <p:nvPicPr>
              <p:cNvPr id="10" name="Pennanteckning 9">
                <a:extLst>
                  <a:ext uri="{FF2B5EF4-FFF2-40B4-BE49-F238E27FC236}">
                    <a16:creationId xmlns:a16="http://schemas.microsoft.com/office/drawing/2014/main" id="{D2E68D79-8015-53A6-239B-29889032F875}"/>
                  </a:ext>
                </a:extLst>
              </p:cNvPr>
              <p:cNvPicPr/>
              <p:nvPr/>
            </p:nvPicPr>
            <p:blipFill>
              <a:blip r:embed="rId12"/>
              <a:stretch>
                <a:fillRect/>
              </a:stretch>
            </p:blipFill>
            <p:spPr>
              <a:xfrm>
                <a:off x="3305160" y="2597400"/>
                <a:ext cx="10033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Pennanteckning 10">
                <a:extLst>
                  <a:ext uri="{FF2B5EF4-FFF2-40B4-BE49-F238E27FC236}">
                    <a16:creationId xmlns:a16="http://schemas.microsoft.com/office/drawing/2014/main" id="{1337CDCC-5FDF-3D15-A76B-63E2AB00CD9B}"/>
                  </a:ext>
                </a:extLst>
              </p14:cNvPr>
              <p14:cNvContentPartPr/>
              <p14:nvPr/>
            </p14:nvContentPartPr>
            <p14:xfrm>
              <a:off x="3333600" y="3784680"/>
              <a:ext cx="1753200" cy="19440"/>
            </p14:xfrm>
          </p:contentPart>
        </mc:Choice>
        <mc:Fallback xmlns="">
          <p:pic>
            <p:nvPicPr>
              <p:cNvPr id="11" name="Pennanteckning 10">
                <a:extLst>
                  <a:ext uri="{FF2B5EF4-FFF2-40B4-BE49-F238E27FC236}">
                    <a16:creationId xmlns:a16="http://schemas.microsoft.com/office/drawing/2014/main" id="{1337CDCC-5FDF-3D15-A76B-63E2AB00CD9B}"/>
                  </a:ext>
                </a:extLst>
              </p:cNvPr>
              <p:cNvPicPr/>
              <p:nvPr/>
            </p:nvPicPr>
            <p:blipFill>
              <a:blip r:embed="rId14"/>
              <a:stretch>
                <a:fillRect/>
              </a:stretch>
            </p:blipFill>
            <p:spPr>
              <a:xfrm>
                <a:off x="3317760" y="3721320"/>
                <a:ext cx="17845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Pennanteckning 11">
                <a:extLst>
                  <a:ext uri="{FF2B5EF4-FFF2-40B4-BE49-F238E27FC236}">
                    <a16:creationId xmlns:a16="http://schemas.microsoft.com/office/drawing/2014/main" id="{F608894B-4AB6-AD37-3F31-9348D327E4EE}"/>
                  </a:ext>
                </a:extLst>
              </p14:cNvPr>
              <p14:cNvContentPartPr/>
              <p14:nvPr/>
            </p14:nvContentPartPr>
            <p14:xfrm>
              <a:off x="5606760" y="3675726"/>
              <a:ext cx="978480" cy="12960"/>
            </p14:xfrm>
          </p:contentPart>
        </mc:Choice>
        <mc:Fallback xmlns="">
          <p:pic>
            <p:nvPicPr>
              <p:cNvPr id="12" name="Pennanteckning 11">
                <a:extLst>
                  <a:ext uri="{FF2B5EF4-FFF2-40B4-BE49-F238E27FC236}">
                    <a16:creationId xmlns:a16="http://schemas.microsoft.com/office/drawing/2014/main" id="{F608894B-4AB6-AD37-3F31-9348D327E4EE}"/>
                  </a:ext>
                </a:extLst>
              </p:cNvPr>
              <p:cNvPicPr/>
              <p:nvPr/>
            </p:nvPicPr>
            <p:blipFill>
              <a:blip r:embed="rId16"/>
              <a:stretch>
                <a:fillRect/>
              </a:stretch>
            </p:blipFill>
            <p:spPr>
              <a:xfrm>
                <a:off x="5590920" y="3612366"/>
                <a:ext cx="10098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Pennanteckning 12">
                <a:extLst>
                  <a:ext uri="{FF2B5EF4-FFF2-40B4-BE49-F238E27FC236}">
                    <a16:creationId xmlns:a16="http://schemas.microsoft.com/office/drawing/2014/main" id="{4C33D53A-6385-EF71-0BD1-F5962A54A760}"/>
                  </a:ext>
                </a:extLst>
              </p14:cNvPr>
              <p14:cNvContentPartPr/>
              <p14:nvPr/>
            </p14:nvContentPartPr>
            <p14:xfrm>
              <a:off x="7431999" y="3688686"/>
              <a:ext cx="1886400" cy="32040"/>
            </p14:xfrm>
          </p:contentPart>
        </mc:Choice>
        <mc:Fallback xmlns="">
          <p:pic>
            <p:nvPicPr>
              <p:cNvPr id="13" name="Pennanteckning 12">
                <a:extLst>
                  <a:ext uri="{FF2B5EF4-FFF2-40B4-BE49-F238E27FC236}">
                    <a16:creationId xmlns:a16="http://schemas.microsoft.com/office/drawing/2014/main" id="{4C33D53A-6385-EF71-0BD1-F5962A54A760}"/>
                  </a:ext>
                </a:extLst>
              </p:cNvPr>
              <p:cNvPicPr/>
              <p:nvPr/>
            </p:nvPicPr>
            <p:blipFill>
              <a:blip r:embed="rId18"/>
              <a:stretch>
                <a:fillRect/>
              </a:stretch>
            </p:blipFill>
            <p:spPr>
              <a:xfrm>
                <a:off x="7416159" y="3625326"/>
                <a:ext cx="19177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Pennanteckning 13">
                <a:extLst>
                  <a:ext uri="{FF2B5EF4-FFF2-40B4-BE49-F238E27FC236}">
                    <a16:creationId xmlns:a16="http://schemas.microsoft.com/office/drawing/2014/main" id="{7B8A8811-FAF0-BE15-B0CE-F68CD3A16CBB}"/>
                  </a:ext>
                </a:extLst>
              </p14:cNvPr>
              <p14:cNvContentPartPr/>
              <p14:nvPr/>
            </p14:nvContentPartPr>
            <p14:xfrm>
              <a:off x="10101111" y="3653226"/>
              <a:ext cx="921240" cy="45000"/>
            </p14:xfrm>
          </p:contentPart>
        </mc:Choice>
        <mc:Fallback xmlns="">
          <p:pic>
            <p:nvPicPr>
              <p:cNvPr id="14" name="Pennanteckning 13">
                <a:extLst>
                  <a:ext uri="{FF2B5EF4-FFF2-40B4-BE49-F238E27FC236}">
                    <a16:creationId xmlns:a16="http://schemas.microsoft.com/office/drawing/2014/main" id="{7B8A8811-FAF0-BE15-B0CE-F68CD3A16CBB}"/>
                  </a:ext>
                </a:extLst>
              </p:cNvPr>
              <p:cNvPicPr/>
              <p:nvPr/>
            </p:nvPicPr>
            <p:blipFill>
              <a:blip r:embed="rId20"/>
              <a:stretch>
                <a:fillRect/>
              </a:stretch>
            </p:blipFill>
            <p:spPr>
              <a:xfrm>
                <a:off x="10085271" y="3589866"/>
                <a:ext cx="9525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Pennanteckning 14">
                <a:extLst>
                  <a:ext uri="{FF2B5EF4-FFF2-40B4-BE49-F238E27FC236}">
                    <a16:creationId xmlns:a16="http://schemas.microsoft.com/office/drawing/2014/main" id="{9271D8B8-81D0-6304-1304-C3E001525E5B}"/>
                  </a:ext>
                </a:extLst>
              </p14:cNvPr>
              <p14:cNvContentPartPr/>
              <p14:nvPr/>
            </p14:nvContentPartPr>
            <p14:xfrm>
              <a:off x="3374294" y="3911242"/>
              <a:ext cx="1556280" cy="32040"/>
            </p14:xfrm>
          </p:contentPart>
        </mc:Choice>
        <mc:Fallback xmlns="">
          <p:pic>
            <p:nvPicPr>
              <p:cNvPr id="15" name="Pennanteckning 14">
                <a:extLst>
                  <a:ext uri="{FF2B5EF4-FFF2-40B4-BE49-F238E27FC236}">
                    <a16:creationId xmlns:a16="http://schemas.microsoft.com/office/drawing/2014/main" id="{9271D8B8-81D0-6304-1304-C3E001525E5B}"/>
                  </a:ext>
                </a:extLst>
              </p:cNvPr>
              <p:cNvPicPr/>
              <p:nvPr/>
            </p:nvPicPr>
            <p:blipFill>
              <a:blip r:embed="rId22"/>
              <a:stretch>
                <a:fillRect/>
              </a:stretch>
            </p:blipFill>
            <p:spPr>
              <a:xfrm>
                <a:off x="3358454" y="3847882"/>
                <a:ext cx="15876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Pennanteckning 15">
                <a:extLst>
                  <a:ext uri="{FF2B5EF4-FFF2-40B4-BE49-F238E27FC236}">
                    <a16:creationId xmlns:a16="http://schemas.microsoft.com/office/drawing/2014/main" id="{D4242EEC-98E9-F642-E2A6-E250CE89A240}"/>
                  </a:ext>
                </a:extLst>
              </p14:cNvPr>
              <p14:cNvContentPartPr/>
              <p14:nvPr/>
            </p14:nvContentPartPr>
            <p14:xfrm>
              <a:off x="6927840" y="4216320"/>
              <a:ext cx="616320" cy="13320"/>
            </p14:xfrm>
          </p:contentPart>
        </mc:Choice>
        <mc:Fallback>
          <p:pic>
            <p:nvPicPr>
              <p:cNvPr id="16" name="Pennanteckning 15">
                <a:extLst>
                  <a:ext uri="{FF2B5EF4-FFF2-40B4-BE49-F238E27FC236}">
                    <a16:creationId xmlns:a16="http://schemas.microsoft.com/office/drawing/2014/main" id="{D4242EEC-98E9-F642-E2A6-E250CE89A240}"/>
                  </a:ext>
                </a:extLst>
              </p:cNvPr>
              <p:cNvPicPr/>
              <p:nvPr/>
            </p:nvPicPr>
            <p:blipFill>
              <a:blip r:embed="rId24"/>
              <a:stretch>
                <a:fillRect/>
              </a:stretch>
            </p:blipFill>
            <p:spPr>
              <a:xfrm>
                <a:off x="6912000" y="4152960"/>
                <a:ext cx="6476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Pennanteckning 16">
                <a:extLst>
                  <a:ext uri="{FF2B5EF4-FFF2-40B4-BE49-F238E27FC236}">
                    <a16:creationId xmlns:a16="http://schemas.microsoft.com/office/drawing/2014/main" id="{46846D22-BCF5-A69A-822D-516A98BEDE5D}"/>
                  </a:ext>
                </a:extLst>
              </p14:cNvPr>
              <p14:cNvContentPartPr/>
              <p14:nvPr/>
            </p14:nvContentPartPr>
            <p14:xfrm>
              <a:off x="9328320" y="2685960"/>
              <a:ext cx="635040" cy="108360"/>
            </p14:xfrm>
          </p:contentPart>
        </mc:Choice>
        <mc:Fallback>
          <p:pic>
            <p:nvPicPr>
              <p:cNvPr id="17" name="Pennanteckning 16">
                <a:extLst>
                  <a:ext uri="{FF2B5EF4-FFF2-40B4-BE49-F238E27FC236}">
                    <a16:creationId xmlns:a16="http://schemas.microsoft.com/office/drawing/2014/main" id="{46846D22-BCF5-A69A-822D-516A98BEDE5D}"/>
                  </a:ext>
                </a:extLst>
              </p:cNvPr>
              <p:cNvPicPr/>
              <p:nvPr/>
            </p:nvPicPr>
            <p:blipFill>
              <a:blip r:embed="rId26"/>
              <a:stretch>
                <a:fillRect/>
              </a:stretch>
            </p:blipFill>
            <p:spPr>
              <a:xfrm>
                <a:off x="9312480" y="2622600"/>
                <a:ext cx="666360" cy="235080"/>
              </a:xfrm>
              <a:prstGeom prst="rect">
                <a:avLst/>
              </a:prstGeom>
            </p:spPr>
          </p:pic>
        </mc:Fallback>
      </mc:AlternateContent>
      <p:sp>
        <p:nvSpPr>
          <p:cNvPr id="20" name="Platshållare för bildnummer 19">
            <a:extLst>
              <a:ext uri="{FF2B5EF4-FFF2-40B4-BE49-F238E27FC236}">
                <a16:creationId xmlns:a16="http://schemas.microsoft.com/office/drawing/2014/main" id="{B4789A31-C76F-6C06-E851-62011579F892}"/>
              </a:ext>
            </a:extLst>
          </p:cNvPr>
          <p:cNvSpPr>
            <a:spLocks noGrp="1"/>
          </p:cNvSpPr>
          <p:nvPr>
            <p:ph type="sldNum" sz="quarter" idx="12"/>
          </p:nvPr>
        </p:nvSpPr>
        <p:spPr/>
        <p:txBody>
          <a:bodyPr/>
          <a:lstStyle/>
          <a:p>
            <a:fld id="{D6E25E50-B20B-4B2B-AD59-ACBF9386AB86}" type="slidenum">
              <a:rPr lang="sv-SE" smtClean="0"/>
              <a:t>3</a:t>
            </a:fld>
            <a:endParaRPr lang="sv-SE"/>
          </a:p>
        </p:txBody>
      </p:sp>
    </p:spTree>
    <p:extLst>
      <p:ext uri="{BB962C8B-B14F-4D97-AF65-F5344CB8AC3E}">
        <p14:creationId xmlns:p14="http://schemas.microsoft.com/office/powerpoint/2010/main" val="850997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2868BA-B655-6ABA-300D-A8967A76733D}"/>
              </a:ext>
            </a:extLst>
          </p:cNvPr>
          <p:cNvSpPr>
            <a:spLocks noGrp="1"/>
          </p:cNvSpPr>
          <p:nvPr>
            <p:ph type="title"/>
          </p:nvPr>
        </p:nvSpPr>
        <p:spPr>
          <a:ln>
            <a:solidFill>
              <a:srgbClr val="FF0000"/>
            </a:solidFill>
          </a:ln>
        </p:spPr>
        <p:txBody>
          <a:bodyPr/>
          <a:lstStyle/>
          <a:p>
            <a:r>
              <a:rPr lang="sv-SE" sz="4000" dirty="0"/>
              <a:t>Högskolelag (192:1434)</a:t>
            </a:r>
            <a:endParaRPr lang="sv-SE" dirty="0"/>
          </a:p>
        </p:txBody>
      </p:sp>
      <p:sp>
        <p:nvSpPr>
          <p:cNvPr id="3" name="Platshållare för innehåll 2">
            <a:extLst>
              <a:ext uri="{FF2B5EF4-FFF2-40B4-BE49-F238E27FC236}">
                <a16:creationId xmlns:a16="http://schemas.microsoft.com/office/drawing/2014/main" id="{2F42D54E-B64F-EA49-EF75-47D78910CD1E}"/>
              </a:ext>
            </a:extLst>
          </p:cNvPr>
          <p:cNvSpPr>
            <a:spLocks noGrp="1"/>
          </p:cNvSpPr>
          <p:nvPr>
            <p:ph idx="1"/>
          </p:nvPr>
        </p:nvSpPr>
        <p:spPr>
          <a:ln>
            <a:solidFill>
              <a:srgbClr val="FF0000"/>
            </a:solidFill>
          </a:ln>
        </p:spPr>
        <p:txBody>
          <a:bodyPr/>
          <a:lstStyle/>
          <a:p>
            <a:pPr marL="0" indent="0">
              <a:buNone/>
            </a:pPr>
            <a:r>
              <a:rPr lang="sv-SE" b="1" dirty="0"/>
              <a:t>1 kap. Inledande bestämmelser</a:t>
            </a:r>
          </a:p>
          <a:p>
            <a:pPr marL="0" indent="0">
              <a:buNone/>
            </a:pPr>
            <a:endParaRPr lang="sv-SE" dirty="0"/>
          </a:p>
          <a:p>
            <a:pPr marL="0" indent="0">
              <a:buNone/>
            </a:pPr>
            <a:r>
              <a:rPr lang="sv-SE" dirty="0"/>
              <a:t>5 § Högskolorna ska också aktivt främja och bredda rekryteringen till högskolan. </a:t>
            </a:r>
          </a:p>
          <a:p>
            <a:pPr marL="0" indent="0">
              <a:buNone/>
            </a:pPr>
            <a:endParaRPr lang="sv-SE" dirty="0"/>
          </a:p>
        </p:txBody>
      </p:sp>
      <mc:AlternateContent xmlns:mc="http://schemas.openxmlformats.org/markup-compatibility/2006" xmlns:p14="http://schemas.microsoft.com/office/powerpoint/2010/main">
        <mc:Choice Requires="p14">
          <p:contentPart p14:bwMode="auto" r:id="rId2">
            <p14:nvContentPartPr>
              <p14:cNvPr id="4" name="Pennanteckning 3">
                <a:extLst>
                  <a:ext uri="{FF2B5EF4-FFF2-40B4-BE49-F238E27FC236}">
                    <a16:creationId xmlns:a16="http://schemas.microsoft.com/office/drawing/2014/main" id="{92AF8C04-F4CF-89D3-23A4-E5C21DA02050}"/>
                  </a:ext>
                </a:extLst>
              </p14:cNvPr>
              <p14:cNvContentPartPr/>
              <p14:nvPr/>
            </p14:nvContentPartPr>
            <p14:xfrm>
              <a:off x="3473280" y="3092400"/>
              <a:ext cx="6840" cy="360"/>
            </p14:xfrm>
          </p:contentPart>
        </mc:Choice>
        <mc:Fallback xmlns="">
          <p:pic>
            <p:nvPicPr>
              <p:cNvPr id="4" name="Pennanteckning 3">
                <a:extLst>
                  <a:ext uri="{FF2B5EF4-FFF2-40B4-BE49-F238E27FC236}">
                    <a16:creationId xmlns:a16="http://schemas.microsoft.com/office/drawing/2014/main" id="{92AF8C04-F4CF-89D3-23A4-E5C21DA02050}"/>
                  </a:ext>
                </a:extLst>
              </p:cNvPr>
              <p:cNvPicPr/>
              <p:nvPr/>
            </p:nvPicPr>
            <p:blipFill>
              <a:blip r:embed="rId3"/>
              <a:stretch>
                <a:fillRect/>
              </a:stretch>
            </p:blipFill>
            <p:spPr>
              <a:xfrm>
                <a:off x="3457440" y="3029040"/>
                <a:ext cx="381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Pennanteckning 4">
                <a:extLst>
                  <a:ext uri="{FF2B5EF4-FFF2-40B4-BE49-F238E27FC236}">
                    <a16:creationId xmlns:a16="http://schemas.microsoft.com/office/drawing/2014/main" id="{C37380AD-3B29-F91E-96AF-FE25BC6B6DC4}"/>
                  </a:ext>
                </a:extLst>
              </p14:cNvPr>
              <p14:cNvContentPartPr/>
              <p14:nvPr/>
            </p14:nvContentPartPr>
            <p14:xfrm>
              <a:off x="3479760" y="3092400"/>
              <a:ext cx="360" cy="360"/>
            </p14:xfrm>
          </p:contentPart>
        </mc:Choice>
        <mc:Fallback xmlns="">
          <p:pic>
            <p:nvPicPr>
              <p:cNvPr id="5" name="Pennanteckning 4">
                <a:extLst>
                  <a:ext uri="{FF2B5EF4-FFF2-40B4-BE49-F238E27FC236}">
                    <a16:creationId xmlns:a16="http://schemas.microsoft.com/office/drawing/2014/main" id="{C37380AD-3B29-F91E-96AF-FE25BC6B6DC4}"/>
                  </a:ext>
                </a:extLst>
              </p:cNvPr>
              <p:cNvPicPr/>
              <p:nvPr/>
            </p:nvPicPr>
            <p:blipFill>
              <a:blip r:embed="rId5"/>
              <a:stretch>
                <a:fillRect/>
              </a:stretch>
            </p:blipFill>
            <p:spPr>
              <a:xfrm>
                <a:off x="3463920" y="3029040"/>
                <a:ext cx="31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Pennanteckning 5">
                <a:extLst>
                  <a:ext uri="{FF2B5EF4-FFF2-40B4-BE49-F238E27FC236}">
                    <a16:creationId xmlns:a16="http://schemas.microsoft.com/office/drawing/2014/main" id="{4EC20065-B939-E392-D428-35A6FE3D680A}"/>
                  </a:ext>
                </a:extLst>
              </p14:cNvPr>
              <p14:cNvContentPartPr/>
              <p14:nvPr/>
            </p14:nvContentPartPr>
            <p14:xfrm>
              <a:off x="3321000" y="3041640"/>
              <a:ext cx="572040" cy="114840"/>
            </p14:xfrm>
          </p:contentPart>
        </mc:Choice>
        <mc:Fallback xmlns="">
          <p:pic>
            <p:nvPicPr>
              <p:cNvPr id="6" name="Pennanteckning 5">
                <a:extLst>
                  <a:ext uri="{FF2B5EF4-FFF2-40B4-BE49-F238E27FC236}">
                    <a16:creationId xmlns:a16="http://schemas.microsoft.com/office/drawing/2014/main" id="{4EC20065-B939-E392-D428-35A6FE3D680A}"/>
                  </a:ext>
                </a:extLst>
              </p:cNvPr>
              <p:cNvPicPr/>
              <p:nvPr/>
            </p:nvPicPr>
            <p:blipFill>
              <a:blip r:embed="rId7"/>
              <a:stretch>
                <a:fillRect/>
              </a:stretch>
            </p:blipFill>
            <p:spPr>
              <a:xfrm>
                <a:off x="3305160" y="2978280"/>
                <a:ext cx="603360" cy="241560"/>
              </a:xfrm>
              <a:prstGeom prst="rect">
                <a:avLst/>
              </a:prstGeom>
            </p:spPr>
          </p:pic>
        </mc:Fallback>
      </mc:AlternateContent>
      <p:sp>
        <p:nvSpPr>
          <p:cNvPr id="7" name="Platshållare för bildnummer 6">
            <a:extLst>
              <a:ext uri="{FF2B5EF4-FFF2-40B4-BE49-F238E27FC236}">
                <a16:creationId xmlns:a16="http://schemas.microsoft.com/office/drawing/2014/main" id="{27329C23-88D2-5778-53A6-B58994C05989}"/>
              </a:ext>
            </a:extLst>
          </p:cNvPr>
          <p:cNvSpPr>
            <a:spLocks noGrp="1"/>
          </p:cNvSpPr>
          <p:nvPr>
            <p:ph type="sldNum" sz="quarter" idx="12"/>
          </p:nvPr>
        </p:nvSpPr>
        <p:spPr/>
        <p:txBody>
          <a:bodyPr/>
          <a:lstStyle/>
          <a:p>
            <a:fld id="{D6E25E50-B20B-4B2B-AD59-ACBF9386AB86}" type="slidenum">
              <a:rPr lang="sv-SE" smtClean="0"/>
              <a:t>4</a:t>
            </a:fld>
            <a:endParaRPr lang="sv-SE"/>
          </a:p>
        </p:txBody>
      </p:sp>
    </p:spTree>
    <p:extLst>
      <p:ext uri="{BB962C8B-B14F-4D97-AF65-F5344CB8AC3E}">
        <p14:creationId xmlns:p14="http://schemas.microsoft.com/office/powerpoint/2010/main" val="2340822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FA6C5D10-5820-1D9C-BF64-2F9201857ACF}"/>
              </a:ext>
            </a:extLst>
          </p:cNvPr>
          <p:cNvPicPr>
            <a:picLocks noChangeAspect="1"/>
          </p:cNvPicPr>
          <p:nvPr/>
        </p:nvPicPr>
        <p:blipFill rotWithShape="1">
          <a:blip r:embed="rId2"/>
          <a:srcRect l="-12911" t="7595" r="14137" b="4485"/>
          <a:stretch/>
        </p:blipFill>
        <p:spPr>
          <a:xfrm>
            <a:off x="-1" y="520930"/>
            <a:ext cx="12042371" cy="6029499"/>
          </a:xfrm>
          <a:prstGeom prst="rect">
            <a:avLst/>
          </a:prstGeom>
        </p:spPr>
      </p:pic>
      <p:sp>
        <p:nvSpPr>
          <p:cNvPr id="6" name="textruta 5">
            <a:extLst>
              <a:ext uri="{FF2B5EF4-FFF2-40B4-BE49-F238E27FC236}">
                <a16:creationId xmlns:a16="http://schemas.microsoft.com/office/drawing/2014/main" id="{9A9E354B-37F1-D98E-4A24-D6F0BB724860}"/>
              </a:ext>
            </a:extLst>
          </p:cNvPr>
          <p:cNvSpPr txBox="1"/>
          <p:nvPr/>
        </p:nvSpPr>
        <p:spPr>
          <a:xfrm>
            <a:off x="2222269" y="2504902"/>
            <a:ext cx="2028306" cy="1477328"/>
          </a:xfrm>
          <a:prstGeom prst="rect">
            <a:avLst/>
          </a:prstGeom>
          <a:noFill/>
          <a:ln>
            <a:solidFill>
              <a:srgbClr val="FF0000"/>
            </a:solidFill>
          </a:ln>
        </p:spPr>
        <p:txBody>
          <a:bodyPr wrap="square" rtlCol="0">
            <a:spAutoFit/>
          </a:bodyPr>
          <a:lstStyle/>
          <a:p>
            <a:r>
              <a:rPr lang="sv-SE" dirty="0"/>
              <a:t>Dvs mycket görs redan på Örebro universitet, men vad mer kan göras och än bättre?</a:t>
            </a:r>
          </a:p>
        </p:txBody>
      </p:sp>
      <p:cxnSp>
        <p:nvCxnSpPr>
          <p:cNvPr id="9" name="Rak pilkoppling 8">
            <a:extLst>
              <a:ext uri="{FF2B5EF4-FFF2-40B4-BE49-F238E27FC236}">
                <a16:creationId xmlns:a16="http://schemas.microsoft.com/office/drawing/2014/main" id="{F5E683CB-E412-EC66-5AE9-74473B32C9FA}"/>
              </a:ext>
            </a:extLst>
          </p:cNvPr>
          <p:cNvCxnSpPr/>
          <p:nvPr/>
        </p:nvCxnSpPr>
        <p:spPr>
          <a:xfrm flipH="1">
            <a:off x="9969731" y="3031375"/>
            <a:ext cx="448887" cy="1551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ruta 9">
            <a:extLst>
              <a:ext uri="{FF2B5EF4-FFF2-40B4-BE49-F238E27FC236}">
                <a16:creationId xmlns:a16="http://schemas.microsoft.com/office/drawing/2014/main" id="{962A5BA8-9639-25A2-0179-199B5A56A6EF}"/>
              </a:ext>
            </a:extLst>
          </p:cNvPr>
          <p:cNvSpPr txBox="1"/>
          <p:nvPr/>
        </p:nvSpPr>
        <p:spPr>
          <a:xfrm>
            <a:off x="10490662" y="2837411"/>
            <a:ext cx="1440873" cy="369332"/>
          </a:xfrm>
          <a:prstGeom prst="rect">
            <a:avLst/>
          </a:prstGeom>
          <a:noFill/>
          <a:ln>
            <a:solidFill>
              <a:srgbClr val="FF0000"/>
            </a:solidFill>
          </a:ln>
        </p:spPr>
        <p:txBody>
          <a:bodyPr wrap="square" rtlCol="0">
            <a:spAutoFit/>
          </a:bodyPr>
          <a:lstStyle/>
          <a:p>
            <a:r>
              <a:rPr lang="sv-SE" dirty="0"/>
              <a:t>Definitioner</a:t>
            </a:r>
          </a:p>
        </p:txBody>
      </p:sp>
      <mc:AlternateContent xmlns:mc="http://schemas.openxmlformats.org/markup-compatibility/2006" xmlns:p14="http://schemas.microsoft.com/office/powerpoint/2010/main">
        <mc:Choice Requires="p14">
          <p:contentPart p14:bwMode="auto" r:id="rId3">
            <p14:nvContentPartPr>
              <p14:cNvPr id="11" name="Pennanteckning 10">
                <a:extLst>
                  <a:ext uri="{FF2B5EF4-FFF2-40B4-BE49-F238E27FC236}">
                    <a16:creationId xmlns:a16="http://schemas.microsoft.com/office/drawing/2014/main" id="{7AD220ED-BA76-8E0B-1139-0069F7D607BF}"/>
                  </a:ext>
                </a:extLst>
              </p14:cNvPr>
              <p14:cNvContentPartPr/>
              <p14:nvPr/>
            </p14:nvContentPartPr>
            <p14:xfrm>
              <a:off x="8950320" y="3521160"/>
              <a:ext cx="1026000" cy="9720"/>
            </p14:xfrm>
          </p:contentPart>
        </mc:Choice>
        <mc:Fallback xmlns="">
          <p:pic>
            <p:nvPicPr>
              <p:cNvPr id="11" name="Pennanteckning 10">
                <a:extLst>
                  <a:ext uri="{FF2B5EF4-FFF2-40B4-BE49-F238E27FC236}">
                    <a16:creationId xmlns:a16="http://schemas.microsoft.com/office/drawing/2014/main" id="{7AD220ED-BA76-8E0B-1139-0069F7D607BF}"/>
                  </a:ext>
                </a:extLst>
              </p:cNvPr>
              <p:cNvPicPr/>
              <p:nvPr/>
            </p:nvPicPr>
            <p:blipFill>
              <a:blip r:embed="rId4"/>
              <a:stretch>
                <a:fillRect/>
              </a:stretch>
            </p:blipFill>
            <p:spPr>
              <a:xfrm>
                <a:off x="8934480" y="3457800"/>
                <a:ext cx="10573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Pennanteckning 11">
                <a:extLst>
                  <a:ext uri="{FF2B5EF4-FFF2-40B4-BE49-F238E27FC236}">
                    <a16:creationId xmlns:a16="http://schemas.microsoft.com/office/drawing/2014/main" id="{77D5BFCE-FB78-D590-3BF1-311143800D6F}"/>
                  </a:ext>
                </a:extLst>
              </p14:cNvPr>
              <p14:cNvContentPartPr/>
              <p14:nvPr/>
            </p14:nvContentPartPr>
            <p14:xfrm>
              <a:off x="9664560" y="3594240"/>
              <a:ext cx="165600" cy="28800"/>
            </p14:xfrm>
          </p:contentPart>
        </mc:Choice>
        <mc:Fallback xmlns="">
          <p:pic>
            <p:nvPicPr>
              <p:cNvPr id="12" name="Pennanteckning 11">
                <a:extLst>
                  <a:ext uri="{FF2B5EF4-FFF2-40B4-BE49-F238E27FC236}">
                    <a16:creationId xmlns:a16="http://schemas.microsoft.com/office/drawing/2014/main" id="{77D5BFCE-FB78-D590-3BF1-311143800D6F}"/>
                  </a:ext>
                </a:extLst>
              </p:cNvPr>
              <p:cNvPicPr/>
              <p:nvPr/>
            </p:nvPicPr>
            <p:blipFill>
              <a:blip r:embed="rId6"/>
              <a:stretch>
                <a:fillRect/>
              </a:stretch>
            </p:blipFill>
            <p:spPr>
              <a:xfrm>
                <a:off x="9648720" y="3530880"/>
                <a:ext cx="1969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Pennanteckning 12">
                <a:extLst>
                  <a:ext uri="{FF2B5EF4-FFF2-40B4-BE49-F238E27FC236}">
                    <a16:creationId xmlns:a16="http://schemas.microsoft.com/office/drawing/2014/main" id="{1B7731E6-75EC-3435-DADF-CC3900633F6A}"/>
                  </a:ext>
                </a:extLst>
              </p14:cNvPr>
              <p14:cNvContentPartPr/>
              <p14:nvPr/>
            </p14:nvContentPartPr>
            <p14:xfrm>
              <a:off x="9271080" y="3838680"/>
              <a:ext cx="317880" cy="16200"/>
            </p14:xfrm>
          </p:contentPart>
        </mc:Choice>
        <mc:Fallback xmlns="">
          <p:pic>
            <p:nvPicPr>
              <p:cNvPr id="13" name="Pennanteckning 12">
                <a:extLst>
                  <a:ext uri="{FF2B5EF4-FFF2-40B4-BE49-F238E27FC236}">
                    <a16:creationId xmlns:a16="http://schemas.microsoft.com/office/drawing/2014/main" id="{1B7731E6-75EC-3435-DADF-CC3900633F6A}"/>
                  </a:ext>
                </a:extLst>
              </p:cNvPr>
              <p:cNvPicPr/>
              <p:nvPr/>
            </p:nvPicPr>
            <p:blipFill>
              <a:blip r:embed="rId8"/>
              <a:stretch>
                <a:fillRect/>
              </a:stretch>
            </p:blipFill>
            <p:spPr>
              <a:xfrm>
                <a:off x="9255240" y="3775320"/>
                <a:ext cx="3492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Pennanteckning 13">
                <a:extLst>
                  <a:ext uri="{FF2B5EF4-FFF2-40B4-BE49-F238E27FC236}">
                    <a16:creationId xmlns:a16="http://schemas.microsoft.com/office/drawing/2014/main" id="{C4B3B783-A1E8-307C-1B54-085B427BA84A}"/>
                  </a:ext>
                </a:extLst>
              </p14:cNvPr>
              <p14:cNvContentPartPr/>
              <p14:nvPr/>
            </p14:nvContentPartPr>
            <p14:xfrm>
              <a:off x="8953560" y="3984480"/>
              <a:ext cx="993960" cy="41760"/>
            </p14:xfrm>
          </p:contentPart>
        </mc:Choice>
        <mc:Fallback xmlns="">
          <p:pic>
            <p:nvPicPr>
              <p:cNvPr id="14" name="Pennanteckning 13">
                <a:extLst>
                  <a:ext uri="{FF2B5EF4-FFF2-40B4-BE49-F238E27FC236}">
                    <a16:creationId xmlns:a16="http://schemas.microsoft.com/office/drawing/2014/main" id="{C4B3B783-A1E8-307C-1B54-085B427BA84A}"/>
                  </a:ext>
                </a:extLst>
              </p:cNvPr>
              <p:cNvPicPr/>
              <p:nvPr/>
            </p:nvPicPr>
            <p:blipFill>
              <a:blip r:embed="rId10"/>
              <a:stretch>
                <a:fillRect/>
              </a:stretch>
            </p:blipFill>
            <p:spPr>
              <a:xfrm>
                <a:off x="8937720" y="3921120"/>
                <a:ext cx="10252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Pennanteckning 14">
                <a:extLst>
                  <a:ext uri="{FF2B5EF4-FFF2-40B4-BE49-F238E27FC236}">
                    <a16:creationId xmlns:a16="http://schemas.microsoft.com/office/drawing/2014/main" id="{6E9841F2-8206-FF63-480C-B69081B3E5B7}"/>
                  </a:ext>
                </a:extLst>
              </p14:cNvPr>
              <p14:cNvContentPartPr/>
              <p14:nvPr/>
            </p14:nvContentPartPr>
            <p14:xfrm>
              <a:off x="8950320" y="4114800"/>
              <a:ext cx="1045080" cy="28800"/>
            </p14:xfrm>
          </p:contentPart>
        </mc:Choice>
        <mc:Fallback xmlns="">
          <p:pic>
            <p:nvPicPr>
              <p:cNvPr id="15" name="Pennanteckning 14">
                <a:extLst>
                  <a:ext uri="{FF2B5EF4-FFF2-40B4-BE49-F238E27FC236}">
                    <a16:creationId xmlns:a16="http://schemas.microsoft.com/office/drawing/2014/main" id="{6E9841F2-8206-FF63-480C-B69081B3E5B7}"/>
                  </a:ext>
                </a:extLst>
              </p:cNvPr>
              <p:cNvPicPr/>
              <p:nvPr/>
            </p:nvPicPr>
            <p:blipFill>
              <a:blip r:embed="rId12"/>
              <a:stretch>
                <a:fillRect/>
              </a:stretch>
            </p:blipFill>
            <p:spPr>
              <a:xfrm>
                <a:off x="8934480" y="4051440"/>
                <a:ext cx="10764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Pennanteckning 15">
                <a:extLst>
                  <a:ext uri="{FF2B5EF4-FFF2-40B4-BE49-F238E27FC236}">
                    <a16:creationId xmlns:a16="http://schemas.microsoft.com/office/drawing/2014/main" id="{F48F6B70-DB4C-8A23-90BF-71B749E3B810}"/>
                  </a:ext>
                </a:extLst>
              </p14:cNvPr>
              <p14:cNvContentPartPr/>
              <p14:nvPr/>
            </p14:nvContentPartPr>
            <p14:xfrm>
              <a:off x="8953560" y="4505400"/>
              <a:ext cx="1108440" cy="51120"/>
            </p14:xfrm>
          </p:contentPart>
        </mc:Choice>
        <mc:Fallback xmlns="">
          <p:pic>
            <p:nvPicPr>
              <p:cNvPr id="16" name="Pennanteckning 15">
                <a:extLst>
                  <a:ext uri="{FF2B5EF4-FFF2-40B4-BE49-F238E27FC236}">
                    <a16:creationId xmlns:a16="http://schemas.microsoft.com/office/drawing/2014/main" id="{F48F6B70-DB4C-8A23-90BF-71B749E3B810}"/>
                  </a:ext>
                </a:extLst>
              </p:cNvPr>
              <p:cNvPicPr/>
              <p:nvPr/>
            </p:nvPicPr>
            <p:blipFill>
              <a:blip r:embed="rId14"/>
              <a:stretch>
                <a:fillRect/>
              </a:stretch>
            </p:blipFill>
            <p:spPr>
              <a:xfrm>
                <a:off x="8937720" y="4442040"/>
                <a:ext cx="11397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Pennanteckning 16">
                <a:extLst>
                  <a:ext uri="{FF2B5EF4-FFF2-40B4-BE49-F238E27FC236}">
                    <a16:creationId xmlns:a16="http://schemas.microsoft.com/office/drawing/2014/main" id="{82059EB0-7B9C-6F64-7453-B0D8A26440C1}"/>
                  </a:ext>
                </a:extLst>
              </p14:cNvPr>
              <p14:cNvContentPartPr/>
              <p14:nvPr/>
            </p14:nvContentPartPr>
            <p14:xfrm>
              <a:off x="8956800" y="4638600"/>
              <a:ext cx="381240" cy="16200"/>
            </p14:xfrm>
          </p:contentPart>
        </mc:Choice>
        <mc:Fallback xmlns="">
          <p:pic>
            <p:nvPicPr>
              <p:cNvPr id="17" name="Pennanteckning 16">
                <a:extLst>
                  <a:ext uri="{FF2B5EF4-FFF2-40B4-BE49-F238E27FC236}">
                    <a16:creationId xmlns:a16="http://schemas.microsoft.com/office/drawing/2014/main" id="{82059EB0-7B9C-6F64-7453-B0D8A26440C1}"/>
                  </a:ext>
                </a:extLst>
              </p:cNvPr>
              <p:cNvPicPr/>
              <p:nvPr/>
            </p:nvPicPr>
            <p:blipFill>
              <a:blip r:embed="rId16"/>
              <a:stretch>
                <a:fillRect/>
              </a:stretch>
            </p:blipFill>
            <p:spPr>
              <a:xfrm>
                <a:off x="8940960" y="4575240"/>
                <a:ext cx="4125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Pennanteckning 17">
                <a:extLst>
                  <a:ext uri="{FF2B5EF4-FFF2-40B4-BE49-F238E27FC236}">
                    <a16:creationId xmlns:a16="http://schemas.microsoft.com/office/drawing/2014/main" id="{6BD69986-2E01-8C3C-AEA6-034DBD382374}"/>
                  </a:ext>
                </a:extLst>
              </p14:cNvPr>
              <p14:cNvContentPartPr/>
              <p14:nvPr/>
            </p14:nvContentPartPr>
            <p14:xfrm>
              <a:off x="9188280" y="4873680"/>
              <a:ext cx="369000" cy="25560"/>
            </p14:xfrm>
          </p:contentPart>
        </mc:Choice>
        <mc:Fallback xmlns="">
          <p:pic>
            <p:nvPicPr>
              <p:cNvPr id="18" name="Pennanteckning 17">
                <a:extLst>
                  <a:ext uri="{FF2B5EF4-FFF2-40B4-BE49-F238E27FC236}">
                    <a16:creationId xmlns:a16="http://schemas.microsoft.com/office/drawing/2014/main" id="{6BD69986-2E01-8C3C-AEA6-034DBD382374}"/>
                  </a:ext>
                </a:extLst>
              </p:cNvPr>
              <p:cNvPicPr/>
              <p:nvPr/>
            </p:nvPicPr>
            <p:blipFill>
              <a:blip r:embed="rId18"/>
              <a:stretch>
                <a:fillRect/>
              </a:stretch>
            </p:blipFill>
            <p:spPr>
              <a:xfrm>
                <a:off x="9172440" y="4810320"/>
                <a:ext cx="4003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Pennanteckning 18">
                <a:extLst>
                  <a:ext uri="{FF2B5EF4-FFF2-40B4-BE49-F238E27FC236}">
                    <a16:creationId xmlns:a16="http://schemas.microsoft.com/office/drawing/2014/main" id="{F71CA1FC-6862-444D-13F3-747DB06FF0EB}"/>
                  </a:ext>
                </a:extLst>
              </p14:cNvPr>
              <p14:cNvContentPartPr/>
              <p14:nvPr/>
            </p14:nvContentPartPr>
            <p14:xfrm>
              <a:off x="8889840" y="4984920"/>
              <a:ext cx="584640" cy="360"/>
            </p14:xfrm>
          </p:contentPart>
        </mc:Choice>
        <mc:Fallback xmlns="">
          <p:pic>
            <p:nvPicPr>
              <p:cNvPr id="19" name="Pennanteckning 18">
                <a:extLst>
                  <a:ext uri="{FF2B5EF4-FFF2-40B4-BE49-F238E27FC236}">
                    <a16:creationId xmlns:a16="http://schemas.microsoft.com/office/drawing/2014/main" id="{F71CA1FC-6862-444D-13F3-747DB06FF0EB}"/>
                  </a:ext>
                </a:extLst>
              </p:cNvPr>
              <p:cNvPicPr/>
              <p:nvPr/>
            </p:nvPicPr>
            <p:blipFill>
              <a:blip r:embed="rId20"/>
              <a:stretch>
                <a:fillRect/>
              </a:stretch>
            </p:blipFill>
            <p:spPr>
              <a:xfrm>
                <a:off x="8874000" y="4921560"/>
                <a:ext cx="615960" cy="127080"/>
              </a:xfrm>
              <a:prstGeom prst="rect">
                <a:avLst/>
              </a:prstGeom>
            </p:spPr>
          </p:pic>
        </mc:Fallback>
      </mc:AlternateContent>
      <p:sp>
        <p:nvSpPr>
          <p:cNvPr id="2" name="textruta 1">
            <a:extLst>
              <a:ext uri="{FF2B5EF4-FFF2-40B4-BE49-F238E27FC236}">
                <a16:creationId xmlns:a16="http://schemas.microsoft.com/office/drawing/2014/main" id="{64800893-C8A7-2BA3-C1BC-DCAE641BDAB6}"/>
              </a:ext>
            </a:extLst>
          </p:cNvPr>
          <p:cNvSpPr txBox="1"/>
          <p:nvPr/>
        </p:nvSpPr>
        <p:spPr>
          <a:xfrm>
            <a:off x="7442200" y="307571"/>
            <a:ext cx="3517900" cy="920729"/>
          </a:xfrm>
          <a:prstGeom prst="rect">
            <a:avLst/>
          </a:prstGeom>
          <a:solidFill>
            <a:schemeClr val="bg1"/>
          </a:solidFill>
        </p:spPr>
        <p:txBody>
          <a:bodyPr wrap="square" rtlCol="0">
            <a:spAutoFit/>
          </a:bodyPr>
          <a:lstStyle/>
          <a:p>
            <a:endParaRPr lang="sv-SE" dirty="0"/>
          </a:p>
        </p:txBody>
      </p:sp>
      <mc:AlternateContent xmlns:mc="http://schemas.openxmlformats.org/markup-compatibility/2006">
        <mc:Choice xmlns:p14="http://schemas.microsoft.com/office/powerpoint/2010/main" Requires="p14">
          <p:contentPart p14:bwMode="auto" r:id="rId21">
            <p14:nvContentPartPr>
              <p14:cNvPr id="3" name="Pennanteckning 2">
                <a:extLst>
                  <a:ext uri="{FF2B5EF4-FFF2-40B4-BE49-F238E27FC236}">
                    <a16:creationId xmlns:a16="http://schemas.microsoft.com/office/drawing/2014/main" id="{F1119BCA-C604-B585-667C-9F89AB944B34}"/>
                  </a:ext>
                </a:extLst>
              </p14:cNvPr>
              <p14:cNvContentPartPr/>
              <p14:nvPr/>
            </p14:nvContentPartPr>
            <p14:xfrm>
              <a:off x="7182000" y="2317680"/>
              <a:ext cx="565200" cy="38520"/>
            </p14:xfrm>
          </p:contentPart>
        </mc:Choice>
        <mc:Fallback>
          <p:pic>
            <p:nvPicPr>
              <p:cNvPr id="3" name="Pennanteckning 2">
                <a:extLst>
                  <a:ext uri="{FF2B5EF4-FFF2-40B4-BE49-F238E27FC236}">
                    <a16:creationId xmlns:a16="http://schemas.microsoft.com/office/drawing/2014/main" id="{F1119BCA-C604-B585-667C-9F89AB944B34}"/>
                  </a:ext>
                </a:extLst>
              </p:cNvPr>
              <p:cNvPicPr/>
              <p:nvPr/>
            </p:nvPicPr>
            <p:blipFill>
              <a:blip r:embed="rId22"/>
              <a:stretch>
                <a:fillRect/>
              </a:stretch>
            </p:blipFill>
            <p:spPr>
              <a:xfrm>
                <a:off x="7166160" y="2254320"/>
                <a:ext cx="5965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 name="Pennanteckning 3">
                <a:extLst>
                  <a:ext uri="{FF2B5EF4-FFF2-40B4-BE49-F238E27FC236}">
                    <a16:creationId xmlns:a16="http://schemas.microsoft.com/office/drawing/2014/main" id="{B75A56E8-C886-DAB6-D118-3ADF159B75F0}"/>
                  </a:ext>
                </a:extLst>
              </p14:cNvPr>
              <p14:cNvContentPartPr/>
              <p14:nvPr/>
            </p14:nvContentPartPr>
            <p14:xfrm>
              <a:off x="7588080" y="3130560"/>
              <a:ext cx="324360" cy="32040"/>
            </p14:xfrm>
          </p:contentPart>
        </mc:Choice>
        <mc:Fallback>
          <p:pic>
            <p:nvPicPr>
              <p:cNvPr id="4" name="Pennanteckning 3">
                <a:extLst>
                  <a:ext uri="{FF2B5EF4-FFF2-40B4-BE49-F238E27FC236}">
                    <a16:creationId xmlns:a16="http://schemas.microsoft.com/office/drawing/2014/main" id="{B75A56E8-C886-DAB6-D118-3ADF159B75F0}"/>
                  </a:ext>
                </a:extLst>
              </p:cNvPr>
              <p:cNvPicPr/>
              <p:nvPr/>
            </p:nvPicPr>
            <p:blipFill>
              <a:blip r:embed="rId24"/>
              <a:stretch>
                <a:fillRect/>
              </a:stretch>
            </p:blipFill>
            <p:spPr>
              <a:xfrm>
                <a:off x="7572240" y="3067200"/>
                <a:ext cx="3556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7" name="Pennanteckning 6">
                <a:extLst>
                  <a:ext uri="{FF2B5EF4-FFF2-40B4-BE49-F238E27FC236}">
                    <a16:creationId xmlns:a16="http://schemas.microsoft.com/office/drawing/2014/main" id="{1CE4526F-0D96-9A4A-AA00-D863F7F175C9}"/>
                  </a:ext>
                </a:extLst>
              </p14:cNvPr>
              <p14:cNvContentPartPr/>
              <p14:nvPr/>
            </p14:nvContentPartPr>
            <p14:xfrm>
              <a:off x="6940440" y="4743360"/>
              <a:ext cx="1105200" cy="38520"/>
            </p14:xfrm>
          </p:contentPart>
        </mc:Choice>
        <mc:Fallback>
          <p:pic>
            <p:nvPicPr>
              <p:cNvPr id="7" name="Pennanteckning 6">
                <a:extLst>
                  <a:ext uri="{FF2B5EF4-FFF2-40B4-BE49-F238E27FC236}">
                    <a16:creationId xmlns:a16="http://schemas.microsoft.com/office/drawing/2014/main" id="{1CE4526F-0D96-9A4A-AA00-D863F7F175C9}"/>
                  </a:ext>
                </a:extLst>
              </p:cNvPr>
              <p:cNvPicPr/>
              <p:nvPr/>
            </p:nvPicPr>
            <p:blipFill>
              <a:blip r:embed="rId26"/>
              <a:stretch>
                <a:fillRect/>
              </a:stretch>
            </p:blipFill>
            <p:spPr>
              <a:xfrm>
                <a:off x="6924600" y="4680000"/>
                <a:ext cx="11365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8" name="Pennanteckning 7">
                <a:extLst>
                  <a:ext uri="{FF2B5EF4-FFF2-40B4-BE49-F238E27FC236}">
                    <a16:creationId xmlns:a16="http://schemas.microsoft.com/office/drawing/2014/main" id="{F22EB036-E3DC-5EC8-1FC5-487DB6021CD0}"/>
                  </a:ext>
                </a:extLst>
              </p14:cNvPr>
              <p14:cNvContentPartPr/>
              <p14:nvPr/>
            </p14:nvContentPartPr>
            <p14:xfrm>
              <a:off x="6915240" y="5695920"/>
              <a:ext cx="1054440" cy="12960"/>
            </p14:xfrm>
          </p:contentPart>
        </mc:Choice>
        <mc:Fallback>
          <p:pic>
            <p:nvPicPr>
              <p:cNvPr id="8" name="Pennanteckning 7">
                <a:extLst>
                  <a:ext uri="{FF2B5EF4-FFF2-40B4-BE49-F238E27FC236}">
                    <a16:creationId xmlns:a16="http://schemas.microsoft.com/office/drawing/2014/main" id="{F22EB036-E3DC-5EC8-1FC5-487DB6021CD0}"/>
                  </a:ext>
                </a:extLst>
              </p:cNvPr>
              <p:cNvPicPr/>
              <p:nvPr/>
            </p:nvPicPr>
            <p:blipFill>
              <a:blip r:embed="rId28"/>
              <a:stretch>
                <a:fillRect/>
              </a:stretch>
            </p:blipFill>
            <p:spPr>
              <a:xfrm>
                <a:off x="6899400" y="5632560"/>
                <a:ext cx="10857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Pennanteckning 19">
                <a:extLst>
                  <a:ext uri="{FF2B5EF4-FFF2-40B4-BE49-F238E27FC236}">
                    <a16:creationId xmlns:a16="http://schemas.microsoft.com/office/drawing/2014/main" id="{836B2611-B13A-FAAE-112C-A0F222817B1B}"/>
                  </a:ext>
                </a:extLst>
              </p14:cNvPr>
              <p14:cNvContentPartPr/>
              <p14:nvPr/>
            </p14:nvContentPartPr>
            <p14:xfrm>
              <a:off x="6940440" y="5797440"/>
              <a:ext cx="2102400" cy="38520"/>
            </p14:xfrm>
          </p:contentPart>
        </mc:Choice>
        <mc:Fallback>
          <p:pic>
            <p:nvPicPr>
              <p:cNvPr id="20" name="Pennanteckning 19">
                <a:extLst>
                  <a:ext uri="{FF2B5EF4-FFF2-40B4-BE49-F238E27FC236}">
                    <a16:creationId xmlns:a16="http://schemas.microsoft.com/office/drawing/2014/main" id="{836B2611-B13A-FAAE-112C-A0F222817B1B}"/>
                  </a:ext>
                </a:extLst>
              </p:cNvPr>
              <p:cNvPicPr/>
              <p:nvPr/>
            </p:nvPicPr>
            <p:blipFill>
              <a:blip r:embed="rId30"/>
              <a:stretch>
                <a:fillRect/>
              </a:stretch>
            </p:blipFill>
            <p:spPr>
              <a:xfrm>
                <a:off x="6924600" y="5734080"/>
                <a:ext cx="21337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Pennanteckning 20">
                <a:extLst>
                  <a:ext uri="{FF2B5EF4-FFF2-40B4-BE49-F238E27FC236}">
                    <a16:creationId xmlns:a16="http://schemas.microsoft.com/office/drawing/2014/main" id="{23485E29-57A1-CA41-FA0F-47BC7899C427}"/>
                  </a:ext>
                </a:extLst>
              </p14:cNvPr>
              <p14:cNvContentPartPr/>
              <p14:nvPr/>
            </p14:nvContentPartPr>
            <p14:xfrm>
              <a:off x="6934320" y="5911920"/>
              <a:ext cx="1092600" cy="19440"/>
            </p14:xfrm>
          </p:contentPart>
        </mc:Choice>
        <mc:Fallback>
          <p:pic>
            <p:nvPicPr>
              <p:cNvPr id="21" name="Pennanteckning 20">
                <a:extLst>
                  <a:ext uri="{FF2B5EF4-FFF2-40B4-BE49-F238E27FC236}">
                    <a16:creationId xmlns:a16="http://schemas.microsoft.com/office/drawing/2014/main" id="{23485E29-57A1-CA41-FA0F-47BC7899C427}"/>
                  </a:ext>
                </a:extLst>
              </p:cNvPr>
              <p:cNvPicPr/>
              <p:nvPr/>
            </p:nvPicPr>
            <p:blipFill>
              <a:blip r:embed="rId32"/>
              <a:stretch>
                <a:fillRect/>
              </a:stretch>
            </p:blipFill>
            <p:spPr>
              <a:xfrm>
                <a:off x="6918480" y="5848560"/>
                <a:ext cx="1123920" cy="146160"/>
              </a:xfrm>
              <a:prstGeom prst="rect">
                <a:avLst/>
              </a:prstGeom>
            </p:spPr>
          </p:pic>
        </mc:Fallback>
      </mc:AlternateContent>
      <p:sp>
        <p:nvSpPr>
          <p:cNvPr id="22" name="Platshållare för bildnummer 21">
            <a:extLst>
              <a:ext uri="{FF2B5EF4-FFF2-40B4-BE49-F238E27FC236}">
                <a16:creationId xmlns:a16="http://schemas.microsoft.com/office/drawing/2014/main" id="{3DD81CE2-65FC-07B2-9D49-DA3F85273633}"/>
              </a:ext>
            </a:extLst>
          </p:cNvPr>
          <p:cNvSpPr>
            <a:spLocks noGrp="1"/>
          </p:cNvSpPr>
          <p:nvPr>
            <p:ph type="sldNum" sz="quarter" idx="12"/>
          </p:nvPr>
        </p:nvSpPr>
        <p:spPr/>
        <p:txBody>
          <a:bodyPr/>
          <a:lstStyle/>
          <a:p>
            <a:fld id="{D6E25E50-B20B-4B2B-AD59-ACBF9386AB86}" type="slidenum">
              <a:rPr lang="sv-SE" smtClean="0"/>
              <a:t>5</a:t>
            </a:fld>
            <a:endParaRPr lang="sv-SE"/>
          </a:p>
        </p:txBody>
      </p:sp>
    </p:spTree>
    <p:extLst>
      <p:ext uri="{BB962C8B-B14F-4D97-AF65-F5344CB8AC3E}">
        <p14:creationId xmlns:p14="http://schemas.microsoft.com/office/powerpoint/2010/main" val="819044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57B8AC-F834-B9A5-CE49-AD3D62EFB2BE}"/>
              </a:ext>
            </a:extLst>
          </p:cNvPr>
          <p:cNvSpPr>
            <a:spLocks noGrp="1"/>
          </p:cNvSpPr>
          <p:nvPr>
            <p:ph type="title"/>
          </p:nvPr>
        </p:nvSpPr>
        <p:spPr>
          <a:xfrm>
            <a:off x="482600" y="365125"/>
            <a:ext cx="10871200" cy="1325563"/>
          </a:xfrm>
          <a:ln>
            <a:solidFill>
              <a:srgbClr val="FF0000"/>
            </a:solidFill>
          </a:ln>
        </p:spPr>
        <p:txBody>
          <a:bodyPr>
            <a:normAutofit/>
          </a:bodyPr>
          <a:lstStyle/>
          <a:p>
            <a:r>
              <a:rPr lang="sv-SE" sz="3400" dirty="0"/>
              <a:t>Varför arbeta med frågor om inkludering, breddad rekrytering, breddat deltagande och studentaktivt lärande? </a:t>
            </a:r>
          </a:p>
        </p:txBody>
      </p:sp>
      <p:sp>
        <p:nvSpPr>
          <p:cNvPr id="3" name="Platshållare för innehåll 2">
            <a:extLst>
              <a:ext uri="{FF2B5EF4-FFF2-40B4-BE49-F238E27FC236}">
                <a16:creationId xmlns:a16="http://schemas.microsoft.com/office/drawing/2014/main" id="{62B5D8CD-D238-F852-2D4A-6EB5A3BDDBA0}"/>
              </a:ext>
            </a:extLst>
          </p:cNvPr>
          <p:cNvSpPr>
            <a:spLocks noGrp="1"/>
          </p:cNvSpPr>
          <p:nvPr>
            <p:ph idx="1"/>
          </p:nvPr>
        </p:nvSpPr>
        <p:spPr>
          <a:xfrm>
            <a:off x="482600" y="1825625"/>
            <a:ext cx="10871200" cy="4667250"/>
          </a:xfrm>
          <a:ln>
            <a:solidFill>
              <a:srgbClr val="FF0000"/>
            </a:solidFill>
          </a:ln>
        </p:spPr>
        <p:txBody>
          <a:bodyPr>
            <a:normAutofit fontScale="92500"/>
          </a:bodyPr>
          <a:lstStyle/>
          <a:p>
            <a:pPr marL="514350" indent="-514350">
              <a:buFont typeface="+mj-lt"/>
              <a:buAutoNum type="arabicPeriod"/>
            </a:pPr>
            <a:r>
              <a:rPr lang="sv-SE" dirty="0"/>
              <a:t>En ledande fråga för vårt arbete har varit hur vi kan tillvarata </a:t>
            </a:r>
            <a:r>
              <a:rPr lang="sv-SE" u="sng" dirty="0"/>
              <a:t>mångfalden</a:t>
            </a:r>
            <a:r>
              <a:rPr lang="sv-SE" dirty="0"/>
              <a:t> i studentgruppen och hur vi kan </a:t>
            </a:r>
            <a:r>
              <a:rPr lang="sv-SE" u="sng" dirty="0"/>
              <a:t>stödja</a:t>
            </a:r>
            <a:r>
              <a:rPr lang="sv-SE" dirty="0"/>
              <a:t> enskilda studenter att nå sin fulla potential?</a:t>
            </a:r>
          </a:p>
          <a:p>
            <a:pPr marL="514350" indent="-514350">
              <a:buFont typeface="+mj-lt"/>
              <a:buAutoNum type="arabicPeriod"/>
            </a:pPr>
            <a:r>
              <a:rPr lang="sv-SE" dirty="0"/>
              <a:t>Vi ser det som:</a:t>
            </a:r>
          </a:p>
          <a:p>
            <a:pPr>
              <a:buFontTx/>
              <a:buChar char="-"/>
            </a:pPr>
            <a:r>
              <a:rPr lang="sv-SE" dirty="0"/>
              <a:t>En </a:t>
            </a:r>
            <a:r>
              <a:rPr lang="sv-SE" u="sng" dirty="0"/>
              <a:t>demokratifråga</a:t>
            </a:r>
            <a:r>
              <a:rPr lang="sv-SE" dirty="0"/>
              <a:t>, så många som möjligt ska med (c:a 15%, år 1987, idag mer än 50%).</a:t>
            </a:r>
          </a:p>
          <a:p>
            <a:r>
              <a:rPr lang="sv-SE" sz="1800" u="sng" dirty="0">
                <a:solidFill>
                  <a:srgbClr val="0563C1"/>
                </a:solidFill>
                <a:effectLst/>
                <a:latin typeface="Calibri" panose="020F0502020204030204" pitchFamily="34" charset="0"/>
                <a:ea typeface="Calibri" panose="020F0502020204030204" pitchFamily="34" charset="0"/>
                <a:hlinkClick r:id="rId3"/>
              </a:rPr>
              <a:t>Läkaryrket i arv: »Mina föräldrar gav mig en positiv bild av arbetet« (lakartidningen.se)</a:t>
            </a:r>
            <a:r>
              <a:rPr lang="sv-SE" sz="1800" u="sng" dirty="0">
                <a:solidFill>
                  <a:srgbClr val="0563C1"/>
                </a:solidFill>
                <a:effectLst/>
                <a:latin typeface="Calibri" panose="020F0502020204030204" pitchFamily="34" charset="0"/>
                <a:ea typeface="Calibri" panose="020F0502020204030204" pitchFamily="34" charset="0"/>
              </a:rPr>
              <a:t> </a:t>
            </a:r>
            <a:r>
              <a:rPr lang="sv-SE" sz="1800" u="sng" dirty="0">
                <a:effectLst/>
                <a:latin typeface="Calibri" panose="020F0502020204030204" pitchFamily="34" charset="0"/>
                <a:ea typeface="Calibri" panose="020F0502020204030204" pitchFamily="34" charset="0"/>
              </a:rPr>
              <a:t>se nästa PPT-bild. </a:t>
            </a:r>
            <a:endParaRPr lang="sv-SE" sz="1800" dirty="0">
              <a:effectLst/>
              <a:latin typeface="Calibri" panose="020F0502020204030204" pitchFamily="34" charset="0"/>
              <a:ea typeface="Calibri" panose="020F0502020204030204" pitchFamily="34" charset="0"/>
            </a:endParaRPr>
          </a:p>
          <a:p>
            <a:r>
              <a:rPr lang="sv-SE" sz="1800" dirty="0">
                <a:effectLst/>
                <a:latin typeface="Calibri" panose="020F0502020204030204" pitchFamily="34" charset="0"/>
                <a:ea typeface="Calibri" panose="020F0502020204030204" pitchFamily="34" charset="0"/>
              </a:rPr>
              <a:t> </a:t>
            </a:r>
            <a:r>
              <a:rPr lang="sv-SE" sz="1800" u="sng" dirty="0">
                <a:solidFill>
                  <a:srgbClr val="0563C1"/>
                </a:solidFill>
                <a:effectLst/>
                <a:latin typeface="Calibri" panose="020F0502020204030204" pitchFamily="34" charset="0"/>
                <a:ea typeface="Calibri" panose="020F0502020204030204" pitchFamily="34" charset="0"/>
                <a:hlinkClick r:id="rId4"/>
              </a:rPr>
              <a:t>Hög utbildning går i arv (scb.se)</a:t>
            </a:r>
            <a:r>
              <a:rPr lang="sv-SE" sz="1800" u="sng" dirty="0">
                <a:solidFill>
                  <a:srgbClr val="0563C1"/>
                </a:solidFill>
                <a:effectLst/>
                <a:latin typeface="Calibri" panose="020F0502020204030204" pitchFamily="34" charset="0"/>
                <a:ea typeface="Calibri" panose="020F0502020204030204" pitchFamily="34" charset="0"/>
              </a:rPr>
              <a:t> </a:t>
            </a:r>
            <a:r>
              <a:rPr lang="sv-SE" sz="1800" u="sng" dirty="0">
                <a:effectLst/>
                <a:latin typeface="Calibri" panose="020F0502020204030204" pitchFamily="34" charset="0"/>
                <a:ea typeface="Calibri" panose="020F0502020204030204" pitchFamily="34" charset="0"/>
              </a:rPr>
              <a:t>se nästa PPT-bild.</a:t>
            </a:r>
            <a:endParaRPr lang="sv-SE" dirty="0"/>
          </a:p>
          <a:p>
            <a:pPr>
              <a:buFontTx/>
              <a:buChar char="-"/>
            </a:pPr>
            <a:r>
              <a:rPr lang="sv-SE" dirty="0"/>
              <a:t>En </a:t>
            </a:r>
            <a:r>
              <a:rPr lang="sv-SE" u="sng" dirty="0"/>
              <a:t>rättighet</a:t>
            </a:r>
            <a:r>
              <a:rPr lang="sv-SE" dirty="0"/>
              <a:t> för individen.</a:t>
            </a:r>
          </a:p>
          <a:p>
            <a:pPr>
              <a:buFontTx/>
              <a:buChar char="-"/>
            </a:pPr>
            <a:r>
              <a:rPr lang="sv-SE" dirty="0"/>
              <a:t>Möjlighet för ökad </a:t>
            </a:r>
            <a:r>
              <a:rPr lang="sv-SE" u="sng" dirty="0"/>
              <a:t>genomströmning och anställningsbarhet. </a:t>
            </a:r>
            <a:endParaRPr lang="sv-SE" dirty="0"/>
          </a:p>
          <a:p>
            <a:pPr>
              <a:buFontTx/>
              <a:buChar char="-"/>
            </a:pPr>
            <a:r>
              <a:rPr lang="sv-SE" dirty="0"/>
              <a:t>En </a:t>
            </a:r>
            <a:r>
              <a:rPr lang="sv-SE" u="sng" dirty="0"/>
              <a:t>kvalitetsfråga</a:t>
            </a:r>
            <a:r>
              <a:rPr lang="sv-SE" dirty="0"/>
              <a:t>, när många deltar med olika perspektiv och erfarenheter. </a:t>
            </a:r>
          </a:p>
        </p:txBody>
      </p:sp>
      <mc:AlternateContent xmlns:mc="http://schemas.openxmlformats.org/markup-compatibility/2006" xmlns:p14="http://schemas.microsoft.com/office/powerpoint/2010/main">
        <mc:Choice Requires="p14">
          <p:contentPart p14:bwMode="auto" r:id="rId5">
            <p14:nvContentPartPr>
              <p14:cNvPr id="4" name="Pennanteckning 3">
                <a:extLst>
                  <a:ext uri="{FF2B5EF4-FFF2-40B4-BE49-F238E27FC236}">
                    <a16:creationId xmlns:a16="http://schemas.microsoft.com/office/drawing/2014/main" id="{3FEBEF51-346F-4788-C119-4022AEB9ED50}"/>
                  </a:ext>
                </a:extLst>
              </p14:cNvPr>
              <p14:cNvContentPartPr/>
              <p14:nvPr/>
            </p14:nvContentPartPr>
            <p14:xfrm>
              <a:off x="8013600" y="2038320"/>
              <a:ext cx="2870640" cy="140040"/>
            </p14:xfrm>
          </p:contentPart>
        </mc:Choice>
        <mc:Fallback xmlns="">
          <p:pic>
            <p:nvPicPr>
              <p:cNvPr id="4" name="Pennanteckning 3">
                <a:extLst>
                  <a:ext uri="{FF2B5EF4-FFF2-40B4-BE49-F238E27FC236}">
                    <a16:creationId xmlns:a16="http://schemas.microsoft.com/office/drawing/2014/main" id="{3FEBEF51-346F-4788-C119-4022AEB9ED50}"/>
                  </a:ext>
                </a:extLst>
              </p:cNvPr>
              <p:cNvPicPr/>
              <p:nvPr/>
            </p:nvPicPr>
            <p:blipFill>
              <a:blip r:embed="rId6"/>
              <a:stretch>
                <a:fillRect/>
              </a:stretch>
            </p:blipFill>
            <p:spPr>
              <a:xfrm>
                <a:off x="7997760" y="1974960"/>
                <a:ext cx="290196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Pennanteckning 4">
                <a:extLst>
                  <a:ext uri="{FF2B5EF4-FFF2-40B4-BE49-F238E27FC236}">
                    <a16:creationId xmlns:a16="http://schemas.microsoft.com/office/drawing/2014/main" id="{701F80EA-F084-8177-1DF9-BFF1AC949136}"/>
                  </a:ext>
                </a:extLst>
              </p14:cNvPr>
              <p14:cNvContentPartPr/>
              <p14:nvPr/>
            </p14:nvContentPartPr>
            <p14:xfrm>
              <a:off x="5187960" y="2374920"/>
              <a:ext cx="2089440" cy="127440"/>
            </p14:xfrm>
          </p:contentPart>
        </mc:Choice>
        <mc:Fallback xmlns="">
          <p:pic>
            <p:nvPicPr>
              <p:cNvPr id="5" name="Pennanteckning 4">
                <a:extLst>
                  <a:ext uri="{FF2B5EF4-FFF2-40B4-BE49-F238E27FC236}">
                    <a16:creationId xmlns:a16="http://schemas.microsoft.com/office/drawing/2014/main" id="{701F80EA-F084-8177-1DF9-BFF1AC949136}"/>
                  </a:ext>
                </a:extLst>
              </p:cNvPr>
              <p:cNvPicPr/>
              <p:nvPr/>
            </p:nvPicPr>
            <p:blipFill>
              <a:blip r:embed="rId8"/>
              <a:stretch>
                <a:fillRect/>
              </a:stretch>
            </p:blipFill>
            <p:spPr>
              <a:xfrm>
                <a:off x="5172120" y="2311560"/>
                <a:ext cx="212076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Pennanteckning 5">
                <a:extLst>
                  <a:ext uri="{FF2B5EF4-FFF2-40B4-BE49-F238E27FC236}">
                    <a16:creationId xmlns:a16="http://schemas.microsoft.com/office/drawing/2014/main" id="{E768F5EF-138F-EB74-A8AD-8BCF3A673D96}"/>
                  </a:ext>
                </a:extLst>
              </p14:cNvPr>
              <p14:cNvContentPartPr/>
              <p14:nvPr/>
            </p14:nvContentPartPr>
            <p14:xfrm>
              <a:off x="1257120" y="3676680"/>
              <a:ext cx="2019960" cy="159120"/>
            </p14:xfrm>
          </p:contentPart>
        </mc:Choice>
        <mc:Fallback xmlns="">
          <p:pic>
            <p:nvPicPr>
              <p:cNvPr id="6" name="Pennanteckning 5">
                <a:extLst>
                  <a:ext uri="{FF2B5EF4-FFF2-40B4-BE49-F238E27FC236}">
                    <a16:creationId xmlns:a16="http://schemas.microsoft.com/office/drawing/2014/main" id="{E768F5EF-138F-EB74-A8AD-8BCF3A673D96}"/>
                  </a:ext>
                </a:extLst>
              </p:cNvPr>
              <p:cNvPicPr/>
              <p:nvPr/>
            </p:nvPicPr>
            <p:blipFill>
              <a:blip r:embed="rId10"/>
              <a:stretch>
                <a:fillRect/>
              </a:stretch>
            </p:blipFill>
            <p:spPr>
              <a:xfrm>
                <a:off x="1241280" y="3613320"/>
                <a:ext cx="205128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Pennanteckning 6">
                <a:extLst>
                  <a:ext uri="{FF2B5EF4-FFF2-40B4-BE49-F238E27FC236}">
                    <a16:creationId xmlns:a16="http://schemas.microsoft.com/office/drawing/2014/main" id="{5CF4A780-4864-FB6F-79C3-534610014675}"/>
                  </a:ext>
                </a:extLst>
              </p14:cNvPr>
              <p14:cNvContentPartPr/>
              <p14:nvPr/>
            </p14:nvContentPartPr>
            <p14:xfrm>
              <a:off x="730080" y="4476600"/>
              <a:ext cx="1530720" cy="64080"/>
            </p14:xfrm>
          </p:contentPart>
        </mc:Choice>
        <mc:Fallback xmlns="">
          <p:pic>
            <p:nvPicPr>
              <p:cNvPr id="7" name="Pennanteckning 6">
                <a:extLst>
                  <a:ext uri="{FF2B5EF4-FFF2-40B4-BE49-F238E27FC236}">
                    <a16:creationId xmlns:a16="http://schemas.microsoft.com/office/drawing/2014/main" id="{5CF4A780-4864-FB6F-79C3-534610014675}"/>
                  </a:ext>
                </a:extLst>
              </p:cNvPr>
              <p:cNvPicPr/>
              <p:nvPr/>
            </p:nvPicPr>
            <p:blipFill>
              <a:blip r:embed="rId12"/>
              <a:stretch>
                <a:fillRect/>
              </a:stretch>
            </p:blipFill>
            <p:spPr>
              <a:xfrm>
                <a:off x="714240" y="4413240"/>
                <a:ext cx="15620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Pennanteckning 7">
                <a:extLst>
                  <a:ext uri="{FF2B5EF4-FFF2-40B4-BE49-F238E27FC236}">
                    <a16:creationId xmlns:a16="http://schemas.microsoft.com/office/drawing/2014/main" id="{73350E3B-65AA-30A8-2468-4ADCB9BBE3E2}"/>
                  </a:ext>
                </a:extLst>
              </p14:cNvPr>
              <p14:cNvContentPartPr/>
              <p14:nvPr/>
            </p14:nvContentPartPr>
            <p14:xfrm>
              <a:off x="819000" y="4807080"/>
              <a:ext cx="2127600" cy="108000"/>
            </p14:xfrm>
          </p:contentPart>
        </mc:Choice>
        <mc:Fallback xmlns="">
          <p:pic>
            <p:nvPicPr>
              <p:cNvPr id="8" name="Pennanteckning 7">
                <a:extLst>
                  <a:ext uri="{FF2B5EF4-FFF2-40B4-BE49-F238E27FC236}">
                    <a16:creationId xmlns:a16="http://schemas.microsoft.com/office/drawing/2014/main" id="{73350E3B-65AA-30A8-2468-4ADCB9BBE3E2}"/>
                  </a:ext>
                </a:extLst>
              </p:cNvPr>
              <p:cNvPicPr/>
              <p:nvPr/>
            </p:nvPicPr>
            <p:blipFill>
              <a:blip r:embed="rId14"/>
              <a:stretch>
                <a:fillRect/>
              </a:stretch>
            </p:blipFill>
            <p:spPr>
              <a:xfrm>
                <a:off x="803160" y="4743720"/>
                <a:ext cx="21589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Pennanteckning 8">
                <a:extLst>
                  <a:ext uri="{FF2B5EF4-FFF2-40B4-BE49-F238E27FC236}">
                    <a16:creationId xmlns:a16="http://schemas.microsoft.com/office/drawing/2014/main" id="{A251AAA6-8732-FDD4-AE9C-A6FD12DC28E2}"/>
                  </a:ext>
                </a:extLst>
              </p14:cNvPr>
              <p14:cNvContentPartPr/>
              <p14:nvPr/>
            </p14:nvContentPartPr>
            <p14:xfrm>
              <a:off x="1219320" y="5289480"/>
              <a:ext cx="3073680" cy="38520"/>
            </p14:xfrm>
          </p:contentPart>
        </mc:Choice>
        <mc:Fallback xmlns="">
          <p:pic>
            <p:nvPicPr>
              <p:cNvPr id="9" name="Pennanteckning 8">
                <a:extLst>
                  <a:ext uri="{FF2B5EF4-FFF2-40B4-BE49-F238E27FC236}">
                    <a16:creationId xmlns:a16="http://schemas.microsoft.com/office/drawing/2014/main" id="{A251AAA6-8732-FDD4-AE9C-A6FD12DC28E2}"/>
                  </a:ext>
                </a:extLst>
              </p:cNvPr>
              <p:cNvPicPr/>
              <p:nvPr/>
            </p:nvPicPr>
            <p:blipFill>
              <a:blip r:embed="rId16"/>
              <a:stretch>
                <a:fillRect/>
              </a:stretch>
            </p:blipFill>
            <p:spPr>
              <a:xfrm>
                <a:off x="1203480" y="5226120"/>
                <a:ext cx="31050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Pennanteckning 9">
                <a:extLst>
                  <a:ext uri="{FF2B5EF4-FFF2-40B4-BE49-F238E27FC236}">
                    <a16:creationId xmlns:a16="http://schemas.microsoft.com/office/drawing/2014/main" id="{6B206D93-2112-14E3-9DAF-70AA060BC94D}"/>
                  </a:ext>
                </a:extLst>
              </p14:cNvPr>
              <p14:cNvContentPartPr/>
              <p14:nvPr/>
            </p14:nvContentPartPr>
            <p14:xfrm>
              <a:off x="2647800" y="5791320"/>
              <a:ext cx="3023280" cy="19440"/>
            </p14:xfrm>
          </p:contentPart>
        </mc:Choice>
        <mc:Fallback xmlns="">
          <p:pic>
            <p:nvPicPr>
              <p:cNvPr id="10" name="Pennanteckning 9">
                <a:extLst>
                  <a:ext uri="{FF2B5EF4-FFF2-40B4-BE49-F238E27FC236}">
                    <a16:creationId xmlns:a16="http://schemas.microsoft.com/office/drawing/2014/main" id="{6B206D93-2112-14E3-9DAF-70AA060BC94D}"/>
                  </a:ext>
                </a:extLst>
              </p:cNvPr>
              <p:cNvPicPr/>
              <p:nvPr/>
            </p:nvPicPr>
            <p:blipFill>
              <a:blip r:embed="rId18"/>
              <a:stretch>
                <a:fillRect/>
              </a:stretch>
            </p:blipFill>
            <p:spPr>
              <a:xfrm>
                <a:off x="2631960" y="5727960"/>
                <a:ext cx="30546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Pennanteckning 10">
                <a:extLst>
                  <a:ext uri="{FF2B5EF4-FFF2-40B4-BE49-F238E27FC236}">
                    <a16:creationId xmlns:a16="http://schemas.microsoft.com/office/drawing/2014/main" id="{16867FD9-650A-DC7E-1158-97EA2A12C1F7}"/>
                  </a:ext>
                </a:extLst>
              </p14:cNvPr>
              <p14:cNvContentPartPr/>
              <p14:nvPr/>
            </p14:nvContentPartPr>
            <p14:xfrm>
              <a:off x="1238400" y="6242040"/>
              <a:ext cx="1759320" cy="25920"/>
            </p14:xfrm>
          </p:contentPart>
        </mc:Choice>
        <mc:Fallback xmlns="">
          <p:pic>
            <p:nvPicPr>
              <p:cNvPr id="11" name="Pennanteckning 10">
                <a:extLst>
                  <a:ext uri="{FF2B5EF4-FFF2-40B4-BE49-F238E27FC236}">
                    <a16:creationId xmlns:a16="http://schemas.microsoft.com/office/drawing/2014/main" id="{16867FD9-650A-DC7E-1158-97EA2A12C1F7}"/>
                  </a:ext>
                </a:extLst>
              </p:cNvPr>
              <p:cNvPicPr/>
              <p:nvPr/>
            </p:nvPicPr>
            <p:blipFill>
              <a:blip r:embed="rId20"/>
              <a:stretch>
                <a:fillRect/>
              </a:stretch>
            </p:blipFill>
            <p:spPr>
              <a:xfrm>
                <a:off x="1222560" y="6178680"/>
                <a:ext cx="1790640" cy="152640"/>
              </a:xfrm>
              <a:prstGeom prst="rect">
                <a:avLst/>
              </a:prstGeom>
            </p:spPr>
          </p:pic>
        </mc:Fallback>
      </mc:AlternateContent>
      <p:sp>
        <p:nvSpPr>
          <p:cNvPr id="12" name="Platshållare för bildnummer 11">
            <a:extLst>
              <a:ext uri="{FF2B5EF4-FFF2-40B4-BE49-F238E27FC236}">
                <a16:creationId xmlns:a16="http://schemas.microsoft.com/office/drawing/2014/main" id="{F38F0F32-6EFB-3205-883C-810D8EEED48F}"/>
              </a:ext>
            </a:extLst>
          </p:cNvPr>
          <p:cNvSpPr>
            <a:spLocks noGrp="1"/>
          </p:cNvSpPr>
          <p:nvPr>
            <p:ph type="sldNum" sz="quarter" idx="12"/>
          </p:nvPr>
        </p:nvSpPr>
        <p:spPr/>
        <p:txBody>
          <a:bodyPr/>
          <a:lstStyle/>
          <a:p>
            <a:fld id="{D6E25E50-B20B-4B2B-AD59-ACBF9386AB86}" type="slidenum">
              <a:rPr lang="sv-SE" smtClean="0"/>
              <a:t>6</a:t>
            </a:fld>
            <a:endParaRPr lang="sv-SE"/>
          </a:p>
        </p:txBody>
      </p:sp>
    </p:spTree>
    <p:extLst>
      <p:ext uri="{BB962C8B-B14F-4D97-AF65-F5344CB8AC3E}">
        <p14:creationId xmlns:p14="http://schemas.microsoft.com/office/powerpoint/2010/main" val="2846036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C769C85-5FAC-93E1-ED94-A940745DA412}"/>
              </a:ext>
            </a:extLst>
          </p:cNvPr>
          <p:cNvPicPr>
            <a:picLocks noChangeAspect="1"/>
          </p:cNvPicPr>
          <p:nvPr/>
        </p:nvPicPr>
        <p:blipFill rotWithShape="1">
          <a:blip r:embed="rId2"/>
          <a:srcRect t="29259" r="26979" b="6482"/>
          <a:stretch/>
        </p:blipFill>
        <p:spPr>
          <a:xfrm>
            <a:off x="355600" y="241300"/>
            <a:ext cx="10299700" cy="6616700"/>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Pennanteckning 5">
                <a:extLst>
                  <a:ext uri="{FF2B5EF4-FFF2-40B4-BE49-F238E27FC236}">
                    <a16:creationId xmlns:a16="http://schemas.microsoft.com/office/drawing/2014/main" id="{C3AC78FB-0D52-74B7-FD94-FC95D567CB62}"/>
                  </a:ext>
                </a:extLst>
              </p14:cNvPr>
              <p14:cNvContentPartPr/>
              <p14:nvPr/>
            </p14:nvContentPartPr>
            <p14:xfrm>
              <a:off x="2610020" y="3016360"/>
              <a:ext cx="1473480" cy="159120"/>
            </p14:xfrm>
          </p:contentPart>
        </mc:Choice>
        <mc:Fallback xmlns="">
          <p:pic>
            <p:nvPicPr>
              <p:cNvPr id="6" name="Pennanteckning 5">
                <a:extLst>
                  <a:ext uri="{FF2B5EF4-FFF2-40B4-BE49-F238E27FC236}">
                    <a16:creationId xmlns:a16="http://schemas.microsoft.com/office/drawing/2014/main" id="{C3AC78FB-0D52-74B7-FD94-FC95D567CB62}"/>
                  </a:ext>
                </a:extLst>
              </p:cNvPr>
              <p:cNvPicPr/>
              <p:nvPr/>
            </p:nvPicPr>
            <p:blipFill>
              <a:blip r:embed="rId4"/>
              <a:stretch>
                <a:fillRect/>
              </a:stretch>
            </p:blipFill>
            <p:spPr>
              <a:xfrm>
                <a:off x="2594180" y="2953000"/>
                <a:ext cx="150480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Pennanteckning 6">
                <a:extLst>
                  <a:ext uri="{FF2B5EF4-FFF2-40B4-BE49-F238E27FC236}">
                    <a16:creationId xmlns:a16="http://schemas.microsoft.com/office/drawing/2014/main" id="{8775B6E4-2AE0-D31E-5C82-232837CF9AA3}"/>
                  </a:ext>
                </a:extLst>
              </p14:cNvPr>
              <p14:cNvContentPartPr/>
              <p14:nvPr/>
            </p14:nvContentPartPr>
            <p14:xfrm>
              <a:off x="1987560" y="2317680"/>
              <a:ext cx="5175720" cy="178200"/>
            </p14:xfrm>
          </p:contentPart>
        </mc:Choice>
        <mc:Fallback xmlns="">
          <p:pic>
            <p:nvPicPr>
              <p:cNvPr id="7" name="Pennanteckning 6">
                <a:extLst>
                  <a:ext uri="{FF2B5EF4-FFF2-40B4-BE49-F238E27FC236}">
                    <a16:creationId xmlns:a16="http://schemas.microsoft.com/office/drawing/2014/main" id="{8775B6E4-2AE0-D31E-5C82-232837CF9AA3}"/>
                  </a:ext>
                </a:extLst>
              </p:cNvPr>
              <p:cNvPicPr/>
              <p:nvPr/>
            </p:nvPicPr>
            <p:blipFill>
              <a:blip r:embed="rId6"/>
              <a:stretch>
                <a:fillRect/>
              </a:stretch>
            </p:blipFill>
            <p:spPr>
              <a:xfrm>
                <a:off x="1971720" y="2254320"/>
                <a:ext cx="5207040" cy="304920"/>
              </a:xfrm>
              <a:prstGeom prst="rect">
                <a:avLst/>
              </a:prstGeom>
            </p:spPr>
          </p:pic>
        </mc:Fallback>
      </mc:AlternateContent>
      <p:sp>
        <p:nvSpPr>
          <p:cNvPr id="8" name="textruta 7">
            <a:extLst>
              <a:ext uri="{FF2B5EF4-FFF2-40B4-BE49-F238E27FC236}">
                <a16:creationId xmlns:a16="http://schemas.microsoft.com/office/drawing/2014/main" id="{0454E962-60DC-6BC0-8BFD-62B6D30C1322}"/>
              </a:ext>
            </a:extLst>
          </p:cNvPr>
          <p:cNvSpPr txBox="1"/>
          <p:nvPr/>
        </p:nvSpPr>
        <p:spPr>
          <a:xfrm>
            <a:off x="10204440" y="4521200"/>
            <a:ext cx="1873260" cy="1754326"/>
          </a:xfrm>
          <a:prstGeom prst="rect">
            <a:avLst/>
          </a:prstGeom>
          <a:solidFill>
            <a:schemeClr val="bg1"/>
          </a:solidFill>
          <a:ln>
            <a:solidFill>
              <a:srgbClr val="FF0000"/>
            </a:solidFill>
          </a:ln>
        </p:spPr>
        <p:txBody>
          <a:bodyPr wrap="square" rtlCol="0">
            <a:spAutoFit/>
          </a:bodyPr>
          <a:lstStyle/>
          <a:p>
            <a:pPr algn="l"/>
            <a:r>
              <a:rPr lang="sv-SE" b="1" i="0" cap="all" dirty="0">
                <a:solidFill>
                  <a:srgbClr val="666666"/>
                </a:solidFill>
                <a:effectLst/>
                <a:latin typeface="tablet-gothic-compressed"/>
              </a:rPr>
              <a:t>PUBLICERAD:</a:t>
            </a:r>
          </a:p>
          <a:p>
            <a:pPr algn="l"/>
            <a:r>
              <a:rPr lang="sv-SE" b="0" i="0" dirty="0">
                <a:solidFill>
                  <a:srgbClr val="333333"/>
                </a:solidFill>
                <a:effectLst/>
                <a:latin typeface="tablet-gothic"/>
              </a:rPr>
              <a:t>Läkartidningen 15-16/2021</a:t>
            </a:r>
          </a:p>
          <a:p>
            <a:pPr algn="l"/>
            <a:r>
              <a:rPr lang="sv-SE" b="0" i="0" dirty="0">
                <a:solidFill>
                  <a:srgbClr val="333333"/>
                </a:solidFill>
                <a:effectLst/>
                <a:latin typeface="tablet-gothic"/>
              </a:rPr>
              <a:t>Lakartidningen.se 2021-04-14</a:t>
            </a:r>
          </a:p>
          <a:p>
            <a:endParaRPr lang="sv-SE" dirty="0"/>
          </a:p>
        </p:txBody>
      </p:sp>
      <mc:AlternateContent xmlns:mc="http://schemas.openxmlformats.org/markup-compatibility/2006" xmlns:p14="http://schemas.microsoft.com/office/powerpoint/2010/main">
        <mc:Choice Requires="p14">
          <p:contentPart p14:bwMode="auto" r:id="rId7">
            <p14:nvContentPartPr>
              <p14:cNvPr id="9" name="Pennanteckning 8">
                <a:extLst>
                  <a:ext uri="{FF2B5EF4-FFF2-40B4-BE49-F238E27FC236}">
                    <a16:creationId xmlns:a16="http://schemas.microsoft.com/office/drawing/2014/main" id="{F2FE0852-C62B-7E24-EBD8-86B6DE3282D6}"/>
                  </a:ext>
                </a:extLst>
              </p14:cNvPr>
              <p14:cNvContentPartPr/>
              <p14:nvPr/>
            </p14:nvContentPartPr>
            <p14:xfrm>
              <a:off x="2927520" y="2063880"/>
              <a:ext cx="3130920" cy="298800"/>
            </p14:xfrm>
          </p:contentPart>
        </mc:Choice>
        <mc:Fallback xmlns="">
          <p:pic>
            <p:nvPicPr>
              <p:cNvPr id="9" name="Pennanteckning 8">
                <a:extLst>
                  <a:ext uri="{FF2B5EF4-FFF2-40B4-BE49-F238E27FC236}">
                    <a16:creationId xmlns:a16="http://schemas.microsoft.com/office/drawing/2014/main" id="{F2FE0852-C62B-7E24-EBD8-86B6DE3282D6}"/>
                  </a:ext>
                </a:extLst>
              </p:cNvPr>
              <p:cNvPicPr/>
              <p:nvPr/>
            </p:nvPicPr>
            <p:blipFill>
              <a:blip r:embed="rId8"/>
              <a:stretch>
                <a:fillRect/>
              </a:stretch>
            </p:blipFill>
            <p:spPr>
              <a:xfrm>
                <a:off x="2911680" y="2000520"/>
                <a:ext cx="3162240" cy="425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Pennanteckning 9">
                <a:extLst>
                  <a:ext uri="{FF2B5EF4-FFF2-40B4-BE49-F238E27FC236}">
                    <a16:creationId xmlns:a16="http://schemas.microsoft.com/office/drawing/2014/main" id="{2D838610-7953-6311-212C-146FEB8CB9BB}"/>
                  </a:ext>
                </a:extLst>
              </p14:cNvPr>
              <p14:cNvContentPartPr/>
              <p14:nvPr/>
            </p14:nvContentPartPr>
            <p14:xfrm>
              <a:off x="2400480" y="2908440"/>
              <a:ext cx="1892520" cy="355680"/>
            </p14:xfrm>
          </p:contentPart>
        </mc:Choice>
        <mc:Fallback xmlns="">
          <p:pic>
            <p:nvPicPr>
              <p:cNvPr id="10" name="Pennanteckning 9">
                <a:extLst>
                  <a:ext uri="{FF2B5EF4-FFF2-40B4-BE49-F238E27FC236}">
                    <a16:creationId xmlns:a16="http://schemas.microsoft.com/office/drawing/2014/main" id="{2D838610-7953-6311-212C-146FEB8CB9BB}"/>
                  </a:ext>
                </a:extLst>
              </p:cNvPr>
              <p:cNvPicPr/>
              <p:nvPr/>
            </p:nvPicPr>
            <p:blipFill>
              <a:blip r:embed="rId10"/>
              <a:stretch>
                <a:fillRect/>
              </a:stretch>
            </p:blipFill>
            <p:spPr>
              <a:xfrm>
                <a:off x="2384640" y="2845080"/>
                <a:ext cx="1923840" cy="4824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 name="Pennanteckning 1">
                <a:extLst>
                  <a:ext uri="{FF2B5EF4-FFF2-40B4-BE49-F238E27FC236}">
                    <a16:creationId xmlns:a16="http://schemas.microsoft.com/office/drawing/2014/main" id="{A436FD2B-1DA2-C10D-5154-3FA79EEA2B4B}"/>
                  </a:ext>
                </a:extLst>
              </p14:cNvPr>
              <p14:cNvContentPartPr/>
              <p14:nvPr/>
            </p14:nvContentPartPr>
            <p14:xfrm>
              <a:off x="1454040" y="3371760"/>
              <a:ext cx="1702440" cy="171720"/>
            </p14:xfrm>
          </p:contentPart>
        </mc:Choice>
        <mc:Fallback>
          <p:pic>
            <p:nvPicPr>
              <p:cNvPr id="2" name="Pennanteckning 1">
                <a:extLst>
                  <a:ext uri="{FF2B5EF4-FFF2-40B4-BE49-F238E27FC236}">
                    <a16:creationId xmlns:a16="http://schemas.microsoft.com/office/drawing/2014/main" id="{A436FD2B-1DA2-C10D-5154-3FA79EEA2B4B}"/>
                  </a:ext>
                </a:extLst>
              </p:cNvPr>
              <p:cNvPicPr/>
              <p:nvPr/>
            </p:nvPicPr>
            <p:blipFill>
              <a:blip r:embed="rId12"/>
              <a:stretch>
                <a:fillRect/>
              </a:stretch>
            </p:blipFill>
            <p:spPr>
              <a:xfrm>
                <a:off x="1438200" y="3308400"/>
                <a:ext cx="173376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 name="Pennanteckning 2">
                <a:extLst>
                  <a:ext uri="{FF2B5EF4-FFF2-40B4-BE49-F238E27FC236}">
                    <a16:creationId xmlns:a16="http://schemas.microsoft.com/office/drawing/2014/main" id="{ABABF31A-6D76-B781-31BC-A4CCBFA80418}"/>
                  </a:ext>
                </a:extLst>
              </p14:cNvPr>
              <p14:cNvContentPartPr/>
              <p14:nvPr/>
            </p14:nvContentPartPr>
            <p14:xfrm>
              <a:off x="9512280" y="2990880"/>
              <a:ext cx="736920" cy="82800"/>
            </p14:xfrm>
          </p:contentPart>
        </mc:Choice>
        <mc:Fallback>
          <p:pic>
            <p:nvPicPr>
              <p:cNvPr id="3" name="Pennanteckning 2">
                <a:extLst>
                  <a:ext uri="{FF2B5EF4-FFF2-40B4-BE49-F238E27FC236}">
                    <a16:creationId xmlns:a16="http://schemas.microsoft.com/office/drawing/2014/main" id="{ABABF31A-6D76-B781-31BC-A4CCBFA80418}"/>
                  </a:ext>
                </a:extLst>
              </p:cNvPr>
              <p:cNvPicPr/>
              <p:nvPr/>
            </p:nvPicPr>
            <p:blipFill>
              <a:blip r:embed="rId14"/>
              <a:stretch>
                <a:fillRect/>
              </a:stretch>
            </p:blipFill>
            <p:spPr>
              <a:xfrm>
                <a:off x="9496440" y="2927520"/>
                <a:ext cx="768240" cy="209520"/>
              </a:xfrm>
              <a:prstGeom prst="rect">
                <a:avLst/>
              </a:prstGeom>
            </p:spPr>
          </p:pic>
        </mc:Fallback>
      </mc:AlternateContent>
      <p:sp>
        <p:nvSpPr>
          <p:cNvPr id="4" name="Platshållare för bildnummer 3">
            <a:extLst>
              <a:ext uri="{FF2B5EF4-FFF2-40B4-BE49-F238E27FC236}">
                <a16:creationId xmlns:a16="http://schemas.microsoft.com/office/drawing/2014/main" id="{EDF48D01-3228-3F41-18CB-3592E4088F39}"/>
              </a:ext>
            </a:extLst>
          </p:cNvPr>
          <p:cNvSpPr>
            <a:spLocks noGrp="1"/>
          </p:cNvSpPr>
          <p:nvPr>
            <p:ph type="sldNum" sz="quarter" idx="12"/>
          </p:nvPr>
        </p:nvSpPr>
        <p:spPr/>
        <p:txBody>
          <a:bodyPr/>
          <a:lstStyle/>
          <a:p>
            <a:fld id="{D6E25E50-B20B-4B2B-AD59-ACBF9386AB86}" type="slidenum">
              <a:rPr lang="sv-SE" smtClean="0"/>
              <a:t>7</a:t>
            </a:fld>
            <a:endParaRPr lang="sv-SE"/>
          </a:p>
        </p:txBody>
      </p:sp>
    </p:spTree>
    <p:extLst>
      <p:ext uri="{BB962C8B-B14F-4D97-AF65-F5344CB8AC3E}">
        <p14:creationId xmlns:p14="http://schemas.microsoft.com/office/powerpoint/2010/main" val="2485849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5CC18725-1D87-25BA-4588-8D87C17E038B}"/>
              </a:ext>
            </a:extLst>
          </p:cNvPr>
          <p:cNvPicPr>
            <a:picLocks noChangeAspect="1"/>
          </p:cNvPicPr>
          <p:nvPr/>
        </p:nvPicPr>
        <p:blipFill rotWithShape="1">
          <a:blip r:embed="rId2"/>
          <a:srcRect t="16852" r="7812" b="8333"/>
          <a:stretch/>
        </p:blipFill>
        <p:spPr>
          <a:xfrm>
            <a:off x="0" y="812800"/>
            <a:ext cx="11239500" cy="5130800"/>
          </a:xfrm>
          <a:prstGeom prst="rect">
            <a:avLst/>
          </a:prstGeom>
        </p:spPr>
      </p:pic>
      <p:sp>
        <p:nvSpPr>
          <p:cNvPr id="4" name="textruta 3">
            <a:extLst>
              <a:ext uri="{FF2B5EF4-FFF2-40B4-BE49-F238E27FC236}">
                <a16:creationId xmlns:a16="http://schemas.microsoft.com/office/drawing/2014/main" id="{CA3CD701-B455-CEB8-3F2A-E54B191DD50C}"/>
              </a:ext>
            </a:extLst>
          </p:cNvPr>
          <p:cNvSpPr txBox="1"/>
          <p:nvPr/>
        </p:nvSpPr>
        <p:spPr>
          <a:xfrm>
            <a:off x="7137400" y="114300"/>
            <a:ext cx="4711700" cy="5262979"/>
          </a:xfrm>
          <a:prstGeom prst="rect">
            <a:avLst/>
          </a:prstGeom>
          <a:noFill/>
          <a:ln>
            <a:solidFill>
              <a:srgbClr val="FF0000"/>
            </a:solidFill>
          </a:ln>
        </p:spPr>
        <p:txBody>
          <a:bodyPr wrap="square" rtlCol="0">
            <a:spAutoFit/>
          </a:bodyPr>
          <a:lstStyle/>
          <a:p>
            <a:r>
              <a:rPr lang="sv-SE" sz="2400" b="0" i="0" dirty="0">
                <a:solidFill>
                  <a:srgbClr val="222222"/>
                </a:solidFill>
                <a:effectLst/>
                <a:latin typeface="PT Serif" panose="020B0604020202020204" pitchFamily="18" charset="0"/>
              </a:rPr>
              <a:t>Av 4 600 inrikes födda läkare i åldern 30–34 år är det drygt </a:t>
            </a:r>
            <a:r>
              <a:rPr lang="sv-SE" sz="2400" b="0" i="0" u="sng" dirty="0">
                <a:solidFill>
                  <a:srgbClr val="222222"/>
                </a:solidFill>
                <a:effectLst/>
                <a:latin typeface="PT Serif" panose="020B0604020202020204" pitchFamily="18" charset="0"/>
              </a:rPr>
              <a:t>23 procent som har minst en förälder som är läkare</a:t>
            </a:r>
            <a:r>
              <a:rPr lang="sv-SE" sz="2400" b="0" i="0" dirty="0">
                <a:solidFill>
                  <a:srgbClr val="222222"/>
                </a:solidFill>
                <a:effectLst/>
                <a:latin typeface="PT Serif" panose="020B0604020202020204" pitchFamily="18" charset="0"/>
              </a:rPr>
              <a:t> och av 15 500 civilingenjörer i åldern 30–34 år är det mer än </a:t>
            </a:r>
            <a:r>
              <a:rPr lang="sv-SE" sz="2400" b="0" i="0" u="sng" dirty="0">
                <a:solidFill>
                  <a:srgbClr val="222222"/>
                </a:solidFill>
                <a:effectLst/>
                <a:latin typeface="PT Serif" panose="020B0604020202020204" pitchFamily="18" charset="0"/>
              </a:rPr>
              <a:t>14 procent som har en förälder som är civilingenjör. </a:t>
            </a:r>
          </a:p>
          <a:p>
            <a:endParaRPr lang="sv-SE" sz="2400" dirty="0">
              <a:solidFill>
                <a:srgbClr val="222222"/>
              </a:solidFill>
              <a:latin typeface="PT Serif" panose="020B0604020202020204" pitchFamily="18" charset="0"/>
            </a:endParaRPr>
          </a:p>
          <a:p>
            <a:r>
              <a:rPr lang="sv-SE" sz="2400" b="0" i="0" dirty="0">
                <a:solidFill>
                  <a:srgbClr val="222222"/>
                </a:solidFill>
                <a:effectLst/>
                <a:latin typeface="PT Serif" panose="020B0604020202020204" pitchFamily="18" charset="0"/>
              </a:rPr>
              <a:t>Som jämförelse har </a:t>
            </a:r>
            <a:r>
              <a:rPr lang="sv-SE" sz="2400" b="0" i="0" u="sng" dirty="0">
                <a:solidFill>
                  <a:srgbClr val="222222"/>
                </a:solidFill>
                <a:effectLst/>
                <a:latin typeface="PT Serif" panose="020B0604020202020204" pitchFamily="18" charset="0"/>
              </a:rPr>
              <a:t>2 procent </a:t>
            </a:r>
            <a:r>
              <a:rPr lang="sv-SE" sz="2400" b="0" i="0" dirty="0">
                <a:solidFill>
                  <a:srgbClr val="222222"/>
                </a:solidFill>
                <a:effectLst/>
                <a:latin typeface="PT Serif" panose="020B0604020202020204" pitchFamily="18" charset="0"/>
              </a:rPr>
              <a:t>av samtliga 30–34-åringar någon förälder med läkarutbildning och knappt </a:t>
            </a:r>
            <a:r>
              <a:rPr lang="sv-SE" sz="2400" b="0" i="0" u="sng" dirty="0">
                <a:solidFill>
                  <a:srgbClr val="222222"/>
                </a:solidFill>
                <a:effectLst/>
                <a:latin typeface="PT Serif" panose="020B0604020202020204" pitchFamily="18" charset="0"/>
              </a:rPr>
              <a:t>3 procent </a:t>
            </a:r>
            <a:r>
              <a:rPr lang="sv-SE" sz="2400" b="0" i="0" dirty="0">
                <a:solidFill>
                  <a:srgbClr val="222222"/>
                </a:solidFill>
                <a:effectLst/>
                <a:latin typeface="PT Serif" panose="020B0604020202020204" pitchFamily="18" charset="0"/>
              </a:rPr>
              <a:t>någon förälder med civilingenjörsutbildning.</a:t>
            </a:r>
            <a:endParaRPr lang="sv-SE" sz="2400" dirty="0"/>
          </a:p>
        </p:txBody>
      </p:sp>
      <p:sp>
        <p:nvSpPr>
          <p:cNvPr id="5" name="textruta 4">
            <a:extLst>
              <a:ext uri="{FF2B5EF4-FFF2-40B4-BE49-F238E27FC236}">
                <a16:creationId xmlns:a16="http://schemas.microsoft.com/office/drawing/2014/main" id="{6D246FBA-02F0-29D9-765F-1D391AA6260C}"/>
              </a:ext>
            </a:extLst>
          </p:cNvPr>
          <p:cNvSpPr txBox="1"/>
          <p:nvPr/>
        </p:nvSpPr>
        <p:spPr>
          <a:xfrm>
            <a:off x="2324100" y="6134100"/>
            <a:ext cx="9321800" cy="646331"/>
          </a:xfrm>
          <a:prstGeom prst="rect">
            <a:avLst/>
          </a:prstGeom>
          <a:noFill/>
          <a:ln>
            <a:solidFill>
              <a:srgbClr val="FF0000"/>
            </a:solidFill>
          </a:ln>
        </p:spPr>
        <p:txBody>
          <a:bodyPr wrap="square" rtlCol="0">
            <a:spAutoFit/>
          </a:bodyPr>
          <a:lstStyle/>
          <a:p>
            <a:pPr algn="l"/>
            <a:r>
              <a:rPr lang="sv-SE" b="1" i="0" dirty="0">
                <a:solidFill>
                  <a:srgbClr val="222222"/>
                </a:solidFill>
                <a:effectLst/>
                <a:latin typeface="PT Serif" panose="020A0603040505020204" pitchFamily="18" charset="0"/>
              </a:rPr>
              <a:t>Statistikmyndigheten (SCB): Hög utbildning går i arv </a:t>
            </a:r>
            <a:r>
              <a:rPr lang="sv-SE" b="0" i="0" dirty="0">
                <a:solidFill>
                  <a:srgbClr val="222222"/>
                </a:solidFill>
                <a:effectLst/>
                <a:latin typeface="PT Serif" panose="020A0603040505020204" pitchFamily="18" charset="0"/>
              </a:rPr>
              <a:t>Publicerad: 2016-03-07</a:t>
            </a:r>
          </a:p>
          <a:p>
            <a:endParaRPr lang="sv-SE" dirty="0"/>
          </a:p>
        </p:txBody>
      </p:sp>
      <mc:AlternateContent xmlns:mc="http://schemas.openxmlformats.org/markup-compatibility/2006" xmlns:p14="http://schemas.microsoft.com/office/powerpoint/2010/main">
        <mc:Choice Requires="p14">
          <p:contentPart p14:bwMode="auto" r:id="rId3">
            <p14:nvContentPartPr>
              <p14:cNvPr id="2" name="Pennanteckning 1">
                <a:extLst>
                  <a:ext uri="{FF2B5EF4-FFF2-40B4-BE49-F238E27FC236}">
                    <a16:creationId xmlns:a16="http://schemas.microsoft.com/office/drawing/2014/main" id="{C3ADE89D-4223-0F4B-F72D-47F6E53E514C}"/>
                  </a:ext>
                </a:extLst>
              </p14:cNvPr>
              <p14:cNvContentPartPr/>
              <p14:nvPr/>
            </p14:nvContentPartPr>
            <p14:xfrm>
              <a:off x="5086440" y="5295960"/>
              <a:ext cx="559080" cy="241560"/>
            </p14:xfrm>
          </p:contentPart>
        </mc:Choice>
        <mc:Fallback xmlns="">
          <p:pic>
            <p:nvPicPr>
              <p:cNvPr id="2" name="Pennanteckning 1">
                <a:extLst>
                  <a:ext uri="{FF2B5EF4-FFF2-40B4-BE49-F238E27FC236}">
                    <a16:creationId xmlns:a16="http://schemas.microsoft.com/office/drawing/2014/main" id="{C3ADE89D-4223-0F4B-F72D-47F6E53E514C}"/>
                  </a:ext>
                </a:extLst>
              </p:cNvPr>
              <p:cNvPicPr/>
              <p:nvPr/>
            </p:nvPicPr>
            <p:blipFill>
              <a:blip r:embed="rId4"/>
              <a:stretch>
                <a:fillRect/>
              </a:stretch>
            </p:blipFill>
            <p:spPr>
              <a:xfrm>
                <a:off x="5070600" y="5232600"/>
                <a:ext cx="59040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Pennanteckning 5">
                <a:extLst>
                  <a:ext uri="{FF2B5EF4-FFF2-40B4-BE49-F238E27FC236}">
                    <a16:creationId xmlns:a16="http://schemas.microsoft.com/office/drawing/2014/main" id="{E19E0754-4B99-A124-2C89-C9DEEF196D04}"/>
                  </a:ext>
                </a:extLst>
              </p14:cNvPr>
              <p14:cNvContentPartPr/>
              <p14:nvPr/>
            </p14:nvContentPartPr>
            <p14:xfrm>
              <a:off x="2622600" y="5353200"/>
              <a:ext cx="616320" cy="177840"/>
            </p14:xfrm>
          </p:contentPart>
        </mc:Choice>
        <mc:Fallback xmlns="">
          <p:pic>
            <p:nvPicPr>
              <p:cNvPr id="6" name="Pennanteckning 5">
                <a:extLst>
                  <a:ext uri="{FF2B5EF4-FFF2-40B4-BE49-F238E27FC236}">
                    <a16:creationId xmlns:a16="http://schemas.microsoft.com/office/drawing/2014/main" id="{E19E0754-4B99-A124-2C89-C9DEEF196D04}"/>
                  </a:ext>
                </a:extLst>
              </p:cNvPr>
              <p:cNvPicPr/>
              <p:nvPr/>
            </p:nvPicPr>
            <p:blipFill>
              <a:blip r:embed="rId6"/>
              <a:stretch>
                <a:fillRect/>
              </a:stretch>
            </p:blipFill>
            <p:spPr>
              <a:xfrm>
                <a:off x="2606760" y="5289840"/>
                <a:ext cx="64764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Pennanteckning 6">
                <a:extLst>
                  <a:ext uri="{FF2B5EF4-FFF2-40B4-BE49-F238E27FC236}">
                    <a16:creationId xmlns:a16="http://schemas.microsoft.com/office/drawing/2014/main" id="{C4881C98-7A95-65BC-D110-0F6F9F710CDD}"/>
                  </a:ext>
                </a:extLst>
              </p14:cNvPr>
              <p14:cNvContentPartPr/>
              <p14:nvPr/>
            </p14:nvContentPartPr>
            <p14:xfrm>
              <a:off x="3301920" y="5346720"/>
              <a:ext cx="660960" cy="19440"/>
            </p14:xfrm>
          </p:contentPart>
        </mc:Choice>
        <mc:Fallback xmlns="">
          <p:pic>
            <p:nvPicPr>
              <p:cNvPr id="7" name="Pennanteckning 6">
                <a:extLst>
                  <a:ext uri="{FF2B5EF4-FFF2-40B4-BE49-F238E27FC236}">
                    <a16:creationId xmlns:a16="http://schemas.microsoft.com/office/drawing/2014/main" id="{C4881C98-7A95-65BC-D110-0F6F9F710CDD}"/>
                  </a:ext>
                </a:extLst>
              </p:cNvPr>
              <p:cNvPicPr/>
              <p:nvPr/>
            </p:nvPicPr>
            <p:blipFill>
              <a:blip r:embed="rId8"/>
              <a:stretch>
                <a:fillRect/>
              </a:stretch>
            </p:blipFill>
            <p:spPr>
              <a:xfrm>
                <a:off x="3286080" y="5283360"/>
                <a:ext cx="6922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Pennanteckning 7">
                <a:extLst>
                  <a:ext uri="{FF2B5EF4-FFF2-40B4-BE49-F238E27FC236}">
                    <a16:creationId xmlns:a16="http://schemas.microsoft.com/office/drawing/2014/main" id="{E2174BF2-8A04-9936-51B5-44F89161493D}"/>
                  </a:ext>
                </a:extLst>
              </p14:cNvPr>
              <p14:cNvContentPartPr/>
              <p14:nvPr/>
            </p14:nvContentPartPr>
            <p14:xfrm>
              <a:off x="11087280" y="679320"/>
              <a:ext cx="374760" cy="19440"/>
            </p14:xfrm>
          </p:contentPart>
        </mc:Choice>
        <mc:Fallback xmlns="">
          <p:pic>
            <p:nvPicPr>
              <p:cNvPr id="8" name="Pennanteckning 7">
                <a:extLst>
                  <a:ext uri="{FF2B5EF4-FFF2-40B4-BE49-F238E27FC236}">
                    <a16:creationId xmlns:a16="http://schemas.microsoft.com/office/drawing/2014/main" id="{E2174BF2-8A04-9936-51B5-44F89161493D}"/>
                  </a:ext>
                </a:extLst>
              </p:cNvPr>
              <p:cNvPicPr/>
              <p:nvPr/>
            </p:nvPicPr>
            <p:blipFill>
              <a:blip r:embed="rId10"/>
              <a:stretch>
                <a:fillRect/>
              </a:stretch>
            </p:blipFill>
            <p:spPr>
              <a:xfrm>
                <a:off x="11071440" y="615960"/>
                <a:ext cx="4060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Pennanteckning 8">
                <a:extLst>
                  <a:ext uri="{FF2B5EF4-FFF2-40B4-BE49-F238E27FC236}">
                    <a16:creationId xmlns:a16="http://schemas.microsoft.com/office/drawing/2014/main" id="{0690091D-EC96-8053-E830-BB62A8C10473}"/>
                  </a:ext>
                </a:extLst>
              </p14:cNvPr>
              <p14:cNvContentPartPr/>
              <p14:nvPr/>
            </p14:nvContentPartPr>
            <p14:xfrm>
              <a:off x="7264440" y="1003320"/>
              <a:ext cx="3562560" cy="95760"/>
            </p14:xfrm>
          </p:contentPart>
        </mc:Choice>
        <mc:Fallback xmlns="">
          <p:pic>
            <p:nvPicPr>
              <p:cNvPr id="9" name="Pennanteckning 8">
                <a:extLst>
                  <a:ext uri="{FF2B5EF4-FFF2-40B4-BE49-F238E27FC236}">
                    <a16:creationId xmlns:a16="http://schemas.microsoft.com/office/drawing/2014/main" id="{0690091D-EC96-8053-E830-BB62A8C10473}"/>
                  </a:ext>
                </a:extLst>
              </p:cNvPr>
              <p:cNvPicPr/>
              <p:nvPr/>
            </p:nvPicPr>
            <p:blipFill>
              <a:blip r:embed="rId12"/>
              <a:stretch>
                <a:fillRect/>
              </a:stretch>
            </p:blipFill>
            <p:spPr>
              <a:xfrm>
                <a:off x="7248600" y="939960"/>
                <a:ext cx="359388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Pennanteckning 9">
                <a:extLst>
                  <a:ext uri="{FF2B5EF4-FFF2-40B4-BE49-F238E27FC236}">
                    <a16:creationId xmlns:a16="http://schemas.microsoft.com/office/drawing/2014/main" id="{5B571A85-ABD8-49ED-DBDB-F5542C1E2D5A}"/>
                  </a:ext>
                </a:extLst>
              </p14:cNvPr>
              <p14:cNvContentPartPr/>
              <p14:nvPr/>
            </p14:nvContentPartPr>
            <p14:xfrm>
              <a:off x="7232760" y="1460520"/>
              <a:ext cx="3016440" cy="19440"/>
            </p14:xfrm>
          </p:contentPart>
        </mc:Choice>
        <mc:Fallback xmlns="">
          <p:pic>
            <p:nvPicPr>
              <p:cNvPr id="10" name="Pennanteckning 9">
                <a:extLst>
                  <a:ext uri="{FF2B5EF4-FFF2-40B4-BE49-F238E27FC236}">
                    <a16:creationId xmlns:a16="http://schemas.microsoft.com/office/drawing/2014/main" id="{5B571A85-ABD8-49ED-DBDB-F5542C1E2D5A}"/>
                  </a:ext>
                </a:extLst>
              </p:cNvPr>
              <p:cNvPicPr/>
              <p:nvPr/>
            </p:nvPicPr>
            <p:blipFill>
              <a:blip r:embed="rId14"/>
              <a:stretch>
                <a:fillRect/>
              </a:stretch>
            </p:blipFill>
            <p:spPr>
              <a:xfrm>
                <a:off x="7216920" y="1397160"/>
                <a:ext cx="30477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Pennanteckning 10">
                <a:extLst>
                  <a:ext uri="{FF2B5EF4-FFF2-40B4-BE49-F238E27FC236}">
                    <a16:creationId xmlns:a16="http://schemas.microsoft.com/office/drawing/2014/main" id="{A09D0565-2299-0604-947D-A7A3F490DF0E}"/>
                  </a:ext>
                </a:extLst>
              </p14:cNvPr>
              <p14:cNvContentPartPr/>
              <p14:nvPr/>
            </p14:nvContentPartPr>
            <p14:xfrm>
              <a:off x="9867960" y="2120760"/>
              <a:ext cx="1327320" cy="360"/>
            </p14:xfrm>
          </p:contentPart>
        </mc:Choice>
        <mc:Fallback xmlns="">
          <p:pic>
            <p:nvPicPr>
              <p:cNvPr id="11" name="Pennanteckning 10">
                <a:extLst>
                  <a:ext uri="{FF2B5EF4-FFF2-40B4-BE49-F238E27FC236}">
                    <a16:creationId xmlns:a16="http://schemas.microsoft.com/office/drawing/2014/main" id="{A09D0565-2299-0604-947D-A7A3F490DF0E}"/>
                  </a:ext>
                </a:extLst>
              </p:cNvPr>
              <p:cNvPicPr/>
              <p:nvPr/>
            </p:nvPicPr>
            <p:blipFill>
              <a:blip r:embed="rId16"/>
              <a:stretch>
                <a:fillRect/>
              </a:stretch>
            </p:blipFill>
            <p:spPr>
              <a:xfrm>
                <a:off x="9852120" y="2057400"/>
                <a:ext cx="13586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Pennanteckning 11">
                <a:extLst>
                  <a:ext uri="{FF2B5EF4-FFF2-40B4-BE49-F238E27FC236}">
                    <a16:creationId xmlns:a16="http://schemas.microsoft.com/office/drawing/2014/main" id="{FB4F7933-F5FF-1572-B354-E1514A37CCCA}"/>
                  </a:ext>
                </a:extLst>
              </p14:cNvPr>
              <p14:cNvContentPartPr/>
              <p14:nvPr/>
            </p14:nvContentPartPr>
            <p14:xfrm>
              <a:off x="8426520" y="2546280"/>
              <a:ext cx="2489400" cy="12960"/>
            </p14:xfrm>
          </p:contentPart>
        </mc:Choice>
        <mc:Fallback xmlns="">
          <p:pic>
            <p:nvPicPr>
              <p:cNvPr id="12" name="Pennanteckning 11">
                <a:extLst>
                  <a:ext uri="{FF2B5EF4-FFF2-40B4-BE49-F238E27FC236}">
                    <a16:creationId xmlns:a16="http://schemas.microsoft.com/office/drawing/2014/main" id="{FB4F7933-F5FF-1572-B354-E1514A37CCCA}"/>
                  </a:ext>
                </a:extLst>
              </p:cNvPr>
              <p:cNvPicPr/>
              <p:nvPr/>
            </p:nvPicPr>
            <p:blipFill>
              <a:blip r:embed="rId18"/>
              <a:stretch>
                <a:fillRect/>
              </a:stretch>
            </p:blipFill>
            <p:spPr>
              <a:xfrm>
                <a:off x="8410680" y="2482920"/>
                <a:ext cx="25207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Pennanteckning 12">
                <a:extLst>
                  <a:ext uri="{FF2B5EF4-FFF2-40B4-BE49-F238E27FC236}">
                    <a16:creationId xmlns:a16="http://schemas.microsoft.com/office/drawing/2014/main" id="{E33B7866-F8C0-7E7A-FA8A-EF25F9211349}"/>
                  </a:ext>
                </a:extLst>
              </p14:cNvPr>
              <p14:cNvContentPartPr/>
              <p14:nvPr/>
            </p14:nvContentPartPr>
            <p14:xfrm>
              <a:off x="7245360" y="2908440"/>
              <a:ext cx="1835640" cy="360"/>
            </p14:xfrm>
          </p:contentPart>
        </mc:Choice>
        <mc:Fallback xmlns="">
          <p:pic>
            <p:nvPicPr>
              <p:cNvPr id="13" name="Pennanteckning 12">
                <a:extLst>
                  <a:ext uri="{FF2B5EF4-FFF2-40B4-BE49-F238E27FC236}">
                    <a16:creationId xmlns:a16="http://schemas.microsoft.com/office/drawing/2014/main" id="{E33B7866-F8C0-7E7A-FA8A-EF25F9211349}"/>
                  </a:ext>
                </a:extLst>
              </p:cNvPr>
              <p:cNvPicPr/>
              <p:nvPr/>
            </p:nvPicPr>
            <p:blipFill>
              <a:blip r:embed="rId20"/>
              <a:stretch>
                <a:fillRect/>
              </a:stretch>
            </p:blipFill>
            <p:spPr>
              <a:xfrm>
                <a:off x="7229520" y="2845080"/>
                <a:ext cx="18669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Pennanteckning 13">
                <a:extLst>
                  <a:ext uri="{FF2B5EF4-FFF2-40B4-BE49-F238E27FC236}">
                    <a16:creationId xmlns:a16="http://schemas.microsoft.com/office/drawing/2014/main" id="{3461418D-EBE7-F37E-2E3B-74BDB6301197}"/>
                  </a:ext>
                </a:extLst>
              </p14:cNvPr>
              <p14:cNvContentPartPr/>
              <p14:nvPr/>
            </p14:nvContentPartPr>
            <p14:xfrm>
              <a:off x="1654200" y="1774800"/>
              <a:ext cx="2911680" cy="19440"/>
            </p14:xfrm>
          </p:contentPart>
        </mc:Choice>
        <mc:Fallback xmlns="">
          <p:pic>
            <p:nvPicPr>
              <p:cNvPr id="14" name="Pennanteckning 13">
                <a:extLst>
                  <a:ext uri="{FF2B5EF4-FFF2-40B4-BE49-F238E27FC236}">
                    <a16:creationId xmlns:a16="http://schemas.microsoft.com/office/drawing/2014/main" id="{3461418D-EBE7-F37E-2E3B-74BDB6301197}"/>
                  </a:ext>
                </a:extLst>
              </p:cNvPr>
              <p:cNvPicPr/>
              <p:nvPr/>
            </p:nvPicPr>
            <p:blipFill>
              <a:blip r:embed="rId22"/>
              <a:stretch>
                <a:fillRect/>
              </a:stretch>
            </p:blipFill>
            <p:spPr>
              <a:xfrm>
                <a:off x="1638360" y="1711440"/>
                <a:ext cx="29430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Pennanteckning 14">
                <a:extLst>
                  <a:ext uri="{FF2B5EF4-FFF2-40B4-BE49-F238E27FC236}">
                    <a16:creationId xmlns:a16="http://schemas.microsoft.com/office/drawing/2014/main" id="{BC9AD9B4-16F1-3E03-7B3E-90CCCBC05576}"/>
                  </a:ext>
                </a:extLst>
              </p14:cNvPr>
              <p14:cNvContentPartPr/>
              <p14:nvPr/>
            </p14:nvContentPartPr>
            <p14:xfrm>
              <a:off x="1866960" y="1504800"/>
              <a:ext cx="2146680" cy="38520"/>
            </p14:xfrm>
          </p:contentPart>
        </mc:Choice>
        <mc:Fallback>
          <p:pic>
            <p:nvPicPr>
              <p:cNvPr id="15" name="Pennanteckning 14">
                <a:extLst>
                  <a:ext uri="{FF2B5EF4-FFF2-40B4-BE49-F238E27FC236}">
                    <a16:creationId xmlns:a16="http://schemas.microsoft.com/office/drawing/2014/main" id="{BC9AD9B4-16F1-3E03-7B3E-90CCCBC05576}"/>
                  </a:ext>
                </a:extLst>
              </p:cNvPr>
              <p:cNvPicPr/>
              <p:nvPr/>
            </p:nvPicPr>
            <p:blipFill>
              <a:blip r:embed="rId24"/>
              <a:stretch>
                <a:fillRect/>
              </a:stretch>
            </p:blipFill>
            <p:spPr>
              <a:xfrm>
                <a:off x="1851120" y="1441440"/>
                <a:ext cx="217800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Pennanteckning 15">
                <a:extLst>
                  <a:ext uri="{FF2B5EF4-FFF2-40B4-BE49-F238E27FC236}">
                    <a16:creationId xmlns:a16="http://schemas.microsoft.com/office/drawing/2014/main" id="{1BE4E065-E021-47B4-B93E-C08F539E8F3A}"/>
                  </a:ext>
                </a:extLst>
              </p14:cNvPr>
              <p14:cNvContentPartPr/>
              <p14:nvPr/>
            </p14:nvContentPartPr>
            <p14:xfrm>
              <a:off x="9931320" y="3600360"/>
              <a:ext cx="1308600" cy="89280"/>
            </p14:xfrm>
          </p:contentPart>
        </mc:Choice>
        <mc:Fallback>
          <p:pic>
            <p:nvPicPr>
              <p:cNvPr id="16" name="Pennanteckning 15">
                <a:extLst>
                  <a:ext uri="{FF2B5EF4-FFF2-40B4-BE49-F238E27FC236}">
                    <a16:creationId xmlns:a16="http://schemas.microsoft.com/office/drawing/2014/main" id="{1BE4E065-E021-47B4-B93E-C08F539E8F3A}"/>
                  </a:ext>
                </a:extLst>
              </p:cNvPr>
              <p:cNvPicPr/>
              <p:nvPr/>
            </p:nvPicPr>
            <p:blipFill>
              <a:blip r:embed="rId26"/>
              <a:stretch>
                <a:fillRect/>
              </a:stretch>
            </p:blipFill>
            <p:spPr>
              <a:xfrm>
                <a:off x="9915480" y="3537000"/>
                <a:ext cx="13399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Pennanteckning 16">
                <a:extLst>
                  <a:ext uri="{FF2B5EF4-FFF2-40B4-BE49-F238E27FC236}">
                    <a16:creationId xmlns:a16="http://schemas.microsoft.com/office/drawing/2014/main" id="{8780D862-651A-74B1-5780-E2BF159CDDC4}"/>
                  </a:ext>
                </a:extLst>
              </p14:cNvPr>
              <p14:cNvContentPartPr/>
              <p14:nvPr/>
            </p14:nvContentPartPr>
            <p14:xfrm>
              <a:off x="7213680" y="4013280"/>
              <a:ext cx="1136880" cy="12960"/>
            </p14:xfrm>
          </p:contentPart>
        </mc:Choice>
        <mc:Fallback>
          <p:pic>
            <p:nvPicPr>
              <p:cNvPr id="17" name="Pennanteckning 16">
                <a:extLst>
                  <a:ext uri="{FF2B5EF4-FFF2-40B4-BE49-F238E27FC236}">
                    <a16:creationId xmlns:a16="http://schemas.microsoft.com/office/drawing/2014/main" id="{8780D862-651A-74B1-5780-E2BF159CDDC4}"/>
                  </a:ext>
                </a:extLst>
              </p:cNvPr>
              <p:cNvPicPr/>
              <p:nvPr/>
            </p:nvPicPr>
            <p:blipFill>
              <a:blip r:embed="rId28"/>
              <a:stretch>
                <a:fillRect/>
              </a:stretch>
            </p:blipFill>
            <p:spPr>
              <a:xfrm>
                <a:off x="7197840" y="3949920"/>
                <a:ext cx="11682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Pennanteckning 17">
                <a:extLst>
                  <a:ext uri="{FF2B5EF4-FFF2-40B4-BE49-F238E27FC236}">
                    <a16:creationId xmlns:a16="http://schemas.microsoft.com/office/drawing/2014/main" id="{864135FC-B561-A76B-F3E5-5844F378DB7F}"/>
                  </a:ext>
                </a:extLst>
              </p14:cNvPr>
              <p14:cNvContentPartPr/>
              <p14:nvPr/>
            </p14:nvContentPartPr>
            <p14:xfrm>
              <a:off x="8305920" y="4705200"/>
              <a:ext cx="1257480" cy="64080"/>
            </p14:xfrm>
          </p:contentPart>
        </mc:Choice>
        <mc:Fallback>
          <p:pic>
            <p:nvPicPr>
              <p:cNvPr id="18" name="Pennanteckning 17">
                <a:extLst>
                  <a:ext uri="{FF2B5EF4-FFF2-40B4-BE49-F238E27FC236}">
                    <a16:creationId xmlns:a16="http://schemas.microsoft.com/office/drawing/2014/main" id="{864135FC-B561-A76B-F3E5-5844F378DB7F}"/>
                  </a:ext>
                </a:extLst>
              </p:cNvPr>
              <p:cNvPicPr/>
              <p:nvPr/>
            </p:nvPicPr>
            <p:blipFill>
              <a:blip r:embed="rId30"/>
              <a:stretch>
                <a:fillRect/>
              </a:stretch>
            </p:blipFill>
            <p:spPr>
              <a:xfrm>
                <a:off x="8290080" y="4641840"/>
                <a:ext cx="12888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Pennanteckning 18">
                <a:extLst>
                  <a:ext uri="{FF2B5EF4-FFF2-40B4-BE49-F238E27FC236}">
                    <a16:creationId xmlns:a16="http://schemas.microsoft.com/office/drawing/2014/main" id="{ECB7E4E2-2C9B-7706-6A88-D2C779734CBE}"/>
                  </a:ext>
                </a:extLst>
              </p14:cNvPr>
              <p14:cNvContentPartPr/>
              <p14:nvPr/>
            </p14:nvContentPartPr>
            <p14:xfrm>
              <a:off x="1644480" y="5460840"/>
              <a:ext cx="476640" cy="13320"/>
            </p14:xfrm>
          </p:contentPart>
        </mc:Choice>
        <mc:Fallback>
          <p:pic>
            <p:nvPicPr>
              <p:cNvPr id="19" name="Pennanteckning 18">
                <a:extLst>
                  <a:ext uri="{FF2B5EF4-FFF2-40B4-BE49-F238E27FC236}">
                    <a16:creationId xmlns:a16="http://schemas.microsoft.com/office/drawing/2014/main" id="{ECB7E4E2-2C9B-7706-6A88-D2C779734CBE}"/>
                  </a:ext>
                </a:extLst>
              </p:cNvPr>
              <p:cNvPicPr/>
              <p:nvPr/>
            </p:nvPicPr>
            <p:blipFill>
              <a:blip r:embed="rId32"/>
              <a:stretch>
                <a:fillRect/>
              </a:stretch>
            </p:blipFill>
            <p:spPr>
              <a:xfrm>
                <a:off x="1628640" y="5397480"/>
                <a:ext cx="507960" cy="140040"/>
              </a:xfrm>
              <a:prstGeom prst="rect">
                <a:avLst/>
              </a:prstGeom>
            </p:spPr>
          </p:pic>
        </mc:Fallback>
      </mc:AlternateContent>
      <p:sp>
        <p:nvSpPr>
          <p:cNvPr id="20" name="Platshållare för bildnummer 19">
            <a:extLst>
              <a:ext uri="{FF2B5EF4-FFF2-40B4-BE49-F238E27FC236}">
                <a16:creationId xmlns:a16="http://schemas.microsoft.com/office/drawing/2014/main" id="{9DA5350A-511A-01DD-3809-0880433DD502}"/>
              </a:ext>
            </a:extLst>
          </p:cNvPr>
          <p:cNvSpPr>
            <a:spLocks noGrp="1"/>
          </p:cNvSpPr>
          <p:nvPr>
            <p:ph type="sldNum" sz="quarter" idx="12"/>
          </p:nvPr>
        </p:nvSpPr>
        <p:spPr/>
        <p:txBody>
          <a:bodyPr/>
          <a:lstStyle/>
          <a:p>
            <a:fld id="{D6E25E50-B20B-4B2B-AD59-ACBF9386AB86}" type="slidenum">
              <a:rPr lang="sv-SE" smtClean="0"/>
              <a:t>8</a:t>
            </a:fld>
            <a:endParaRPr lang="sv-SE"/>
          </a:p>
        </p:txBody>
      </p:sp>
    </p:spTree>
    <p:extLst>
      <p:ext uri="{BB962C8B-B14F-4D97-AF65-F5344CB8AC3E}">
        <p14:creationId xmlns:p14="http://schemas.microsoft.com/office/powerpoint/2010/main" val="763439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D1B6331-AED5-118C-BCDE-1F42EB920D9C}"/>
              </a:ext>
            </a:extLst>
          </p:cNvPr>
          <p:cNvPicPr>
            <a:picLocks noChangeAspect="1"/>
          </p:cNvPicPr>
          <p:nvPr/>
        </p:nvPicPr>
        <p:blipFill rotWithShape="1">
          <a:blip r:embed="rId2"/>
          <a:srcRect l="43286" t="19047" r="26607" b="6095"/>
          <a:stretch/>
        </p:blipFill>
        <p:spPr>
          <a:xfrm>
            <a:off x="1" y="235131"/>
            <a:ext cx="2769326" cy="6406969"/>
          </a:xfrm>
          <a:prstGeom prst="rect">
            <a:avLst/>
          </a:prstGeom>
        </p:spPr>
      </p:pic>
      <p:sp>
        <p:nvSpPr>
          <p:cNvPr id="6" name="textruta 5">
            <a:extLst>
              <a:ext uri="{FF2B5EF4-FFF2-40B4-BE49-F238E27FC236}">
                <a16:creationId xmlns:a16="http://schemas.microsoft.com/office/drawing/2014/main" id="{5124D393-5F9A-A4CB-CF50-3EED517544AD}"/>
              </a:ext>
            </a:extLst>
          </p:cNvPr>
          <p:cNvSpPr txBox="1"/>
          <p:nvPr/>
        </p:nvSpPr>
        <p:spPr>
          <a:xfrm>
            <a:off x="2769326" y="58846"/>
            <a:ext cx="9282973" cy="7017306"/>
          </a:xfrm>
          <a:prstGeom prst="rect">
            <a:avLst/>
          </a:prstGeom>
          <a:noFill/>
          <a:ln>
            <a:solidFill>
              <a:srgbClr val="FF0000"/>
            </a:solidFill>
          </a:ln>
        </p:spPr>
        <p:txBody>
          <a:bodyPr wrap="square" rtlCol="0">
            <a:spAutoFit/>
          </a:bodyPr>
          <a:lstStyle/>
          <a:p>
            <a:r>
              <a:rPr lang="sv-SE" sz="1800" b="1" i="0" u="none" strike="noStrike" baseline="0" dirty="0">
                <a:solidFill>
                  <a:srgbClr val="000000"/>
                </a:solidFill>
                <a:latin typeface="Times New Roman" panose="02020603050405020304" pitchFamily="18" charset="0"/>
              </a:rPr>
              <a:t>Syftet</a:t>
            </a:r>
            <a:r>
              <a:rPr lang="sv-SE" sz="1800" b="0" i="0" u="none" strike="noStrike" baseline="0" dirty="0">
                <a:solidFill>
                  <a:srgbClr val="000000"/>
                </a:solidFill>
                <a:latin typeface="Times New Roman" panose="02020603050405020304" pitchFamily="18" charset="0"/>
              </a:rPr>
              <a:t> med den tematiska utvärderingen är att på nationell nivå synliggöra </a:t>
            </a:r>
            <a:r>
              <a:rPr lang="sv-SE" sz="1800" b="0" i="0" u="sng" strike="noStrike" baseline="0" dirty="0">
                <a:solidFill>
                  <a:srgbClr val="000000"/>
                </a:solidFill>
                <a:latin typeface="Times New Roman" panose="02020603050405020304" pitchFamily="18" charset="0"/>
              </a:rPr>
              <a:t>hur landets lärosäten arbetar med breddad rekrytering</a:t>
            </a:r>
            <a:r>
              <a:rPr lang="sv-SE" sz="1800" b="0" i="0" u="none" strike="noStrike" baseline="0" dirty="0">
                <a:solidFill>
                  <a:srgbClr val="000000"/>
                </a:solidFill>
                <a:latin typeface="Times New Roman" panose="02020603050405020304" pitchFamily="18" charset="0"/>
              </a:rPr>
              <a:t> samt undersöka hur långt Sverige har nått i att öka mångfalden i högskolan och motverka snedrekryteringen.</a:t>
            </a:r>
          </a:p>
          <a:p>
            <a:endParaRPr lang="sv-SE" dirty="0">
              <a:solidFill>
                <a:srgbClr val="000000"/>
              </a:solidFill>
              <a:latin typeface="Times New Roman" panose="02020603050405020304" pitchFamily="18" charset="0"/>
            </a:endParaRPr>
          </a:p>
          <a:p>
            <a:r>
              <a:rPr lang="sv-SE" dirty="0">
                <a:solidFill>
                  <a:srgbClr val="000000"/>
                </a:solidFill>
                <a:latin typeface="Times New Roman" panose="02020603050405020304" pitchFamily="18" charset="0"/>
              </a:rPr>
              <a:t>1 </a:t>
            </a:r>
            <a:r>
              <a:rPr lang="sv-SE" sz="1800" b="0" i="0" u="none" strike="noStrike" baseline="0" dirty="0">
                <a:solidFill>
                  <a:srgbClr val="000000"/>
                </a:solidFill>
                <a:latin typeface="Times New Roman" panose="02020603050405020304" pitchFamily="18" charset="0"/>
              </a:rPr>
              <a:t>Ett fåtal lärosäten har en </a:t>
            </a:r>
            <a:r>
              <a:rPr lang="sv-SE" sz="1800" b="0" i="0" u="sng" strike="noStrike" baseline="0" dirty="0">
                <a:solidFill>
                  <a:srgbClr val="000000"/>
                </a:solidFill>
                <a:latin typeface="Times New Roman" panose="02020603050405020304" pitchFamily="18" charset="0"/>
              </a:rPr>
              <a:t>aktuell handlingsplan </a:t>
            </a:r>
            <a:r>
              <a:rPr lang="sv-SE" sz="1800" b="0" i="0" u="none" strike="noStrike" baseline="0" dirty="0">
                <a:solidFill>
                  <a:srgbClr val="000000"/>
                </a:solidFill>
                <a:latin typeface="Times New Roman" panose="02020603050405020304" pitchFamily="18" charset="0"/>
              </a:rPr>
              <a:t>för arbetet med breddad rekrytering.  ”</a:t>
            </a:r>
            <a:r>
              <a:rPr lang="sv-SE" sz="1800" b="0" i="1" u="none" strike="noStrike" baseline="0" dirty="0">
                <a:solidFill>
                  <a:srgbClr val="000000"/>
                </a:solidFill>
                <a:latin typeface="Times New Roman" panose="02020603050405020304" pitchFamily="18" charset="0"/>
              </a:rPr>
              <a:t>Lärosätet Örebro) har inte tolkat uppdraget med breddad rekrytering utifrån sina specifika förutsättningar och det saknas en lärosätesövergripande strategi för arbetet” (sid 218 i Slutrapport, del 2, 2022). </a:t>
            </a:r>
          </a:p>
          <a:p>
            <a:endParaRPr lang="sv-SE" dirty="0">
              <a:solidFill>
                <a:srgbClr val="000000"/>
              </a:solidFill>
              <a:latin typeface="Times New Roman" panose="02020603050405020304" pitchFamily="18" charset="0"/>
            </a:endParaRPr>
          </a:p>
          <a:p>
            <a:r>
              <a:rPr lang="sv-SE" dirty="0">
                <a:solidFill>
                  <a:srgbClr val="000000"/>
                </a:solidFill>
                <a:latin typeface="Times New Roman" panose="02020603050405020304" pitchFamily="18" charset="0"/>
              </a:rPr>
              <a:t>2 </a:t>
            </a:r>
            <a:r>
              <a:rPr lang="sv-SE" sz="1800" b="0" i="0" u="none" strike="noStrike" baseline="0" dirty="0">
                <a:solidFill>
                  <a:srgbClr val="000000"/>
                </a:solidFill>
                <a:latin typeface="Times New Roman" panose="02020603050405020304" pitchFamily="18" charset="0"/>
              </a:rPr>
              <a:t>Bedömargruppen menar att </a:t>
            </a:r>
            <a:r>
              <a:rPr lang="sv-SE" sz="1800" b="0" i="0" u="sng" strike="noStrike" baseline="0" dirty="0">
                <a:solidFill>
                  <a:srgbClr val="000000"/>
                </a:solidFill>
                <a:latin typeface="Times New Roman" panose="02020603050405020304" pitchFamily="18" charset="0"/>
              </a:rPr>
              <a:t>ansvarsfrågan</a:t>
            </a:r>
            <a:r>
              <a:rPr lang="sv-SE" sz="1800" b="0" i="0" u="none" strike="noStrike" baseline="0" dirty="0">
                <a:solidFill>
                  <a:srgbClr val="000000"/>
                </a:solidFill>
                <a:latin typeface="Times New Roman" panose="02020603050405020304" pitchFamily="18" charset="0"/>
              </a:rPr>
              <a:t> är den </a:t>
            </a:r>
            <a:r>
              <a:rPr lang="sv-SE" sz="1800" b="0" i="0" u="sng" strike="noStrike" baseline="0" dirty="0">
                <a:solidFill>
                  <a:srgbClr val="000000"/>
                </a:solidFill>
                <a:latin typeface="Times New Roman" panose="02020603050405020304" pitchFamily="18" charset="0"/>
              </a:rPr>
              <a:t>största</a:t>
            </a:r>
            <a:r>
              <a:rPr lang="sv-SE" sz="1800" b="0" i="0" u="none" strike="noStrike" baseline="0" dirty="0">
                <a:solidFill>
                  <a:srgbClr val="000000"/>
                </a:solidFill>
                <a:latin typeface="Times New Roman" panose="02020603050405020304" pitchFamily="18" charset="0"/>
              </a:rPr>
              <a:t> utmaningen när det gäller ramar och förutsättningar för arbetet med breddad rekrytering. Bara ett fåtal lärosäten har en tydlig ansvarsfördelning för arbetet (se sid 31, Kapitel 1, i Inkluderande högre utbildning).</a:t>
            </a:r>
          </a:p>
          <a:p>
            <a:endParaRPr lang="sv-SE" dirty="0">
              <a:solidFill>
                <a:srgbClr val="000000"/>
              </a:solidFill>
              <a:latin typeface="Times New Roman" panose="02020603050405020304" pitchFamily="18" charset="0"/>
            </a:endParaRPr>
          </a:p>
          <a:p>
            <a:r>
              <a:rPr lang="sv-SE" sz="1800" b="0" i="0" u="none" strike="noStrike" baseline="0" dirty="0">
                <a:solidFill>
                  <a:srgbClr val="000000"/>
                </a:solidFill>
                <a:latin typeface="Times New Roman" panose="02020603050405020304" pitchFamily="18" charset="0"/>
              </a:rPr>
              <a:t>3 En majoritet av lärosätena </a:t>
            </a:r>
            <a:r>
              <a:rPr lang="sv-SE" sz="1800" b="0" i="0" u="sng" strike="noStrike" baseline="0" dirty="0">
                <a:solidFill>
                  <a:srgbClr val="000000"/>
                </a:solidFill>
                <a:latin typeface="Times New Roman" panose="02020603050405020304" pitchFamily="18" charset="0"/>
              </a:rPr>
              <a:t>saknar en systematisk uppföljning </a:t>
            </a:r>
            <a:r>
              <a:rPr lang="sv-SE" sz="1800" b="0" i="0" u="none" strike="noStrike" baseline="0" dirty="0">
                <a:solidFill>
                  <a:srgbClr val="000000"/>
                </a:solidFill>
                <a:latin typeface="Times New Roman" panose="02020603050405020304" pitchFamily="18" charset="0"/>
              </a:rPr>
              <a:t>och gör inte fördjupade analyser. En integrering av arbetet med breddad rekrytering i lärosätets kvalitetssystem kan underlätta systematiken.</a:t>
            </a:r>
          </a:p>
          <a:p>
            <a:endParaRPr lang="sv-SE" dirty="0">
              <a:solidFill>
                <a:srgbClr val="000000"/>
              </a:solidFill>
              <a:latin typeface="Times New Roman" panose="02020603050405020304" pitchFamily="18" charset="0"/>
            </a:endParaRPr>
          </a:p>
          <a:p>
            <a:r>
              <a:rPr lang="sv-SE" sz="1800" b="0" i="0" u="sng" strike="noStrike" baseline="0" dirty="0">
                <a:solidFill>
                  <a:srgbClr val="000000"/>
                </a:solidFill>
                <a:latin typeface="Times New Roman" panose="02020603050405020304" pitchFamily="18" charset="0"/>
              </a:rPr>
              <a:t>Örebro universitet: </a:t>
            </a:r>
            <a:r>
              <a:rPr lang="sv-SE" sz="1800" b="0" i="1" u="sng" strike="noStrike" baseline="0" dirty="0">
                <a:solidFill>
                  <a:srgbClr val="000000"/>
                </a:solidFill>
                <a:latin typeface="Times New Roman" panose="02020603050405020304" pitchFamily="18" charset="0"/>
              </a:rPr>
              <a:t>”Högskolepedagogiskt centrum </a:t>
            </a:r>
            <a:r>
              <a:rPr lang="sv-SE" sz="1800" b="0" i="1" u="none" strike="noStrike" baseline="0" dirty="0">
                <a:solidFill>
                  <a:srgbClr val="000000"/>
                </a:solidFill>
                <a:latin typeface="Times New Roman" panose="02020603050405020304" pitchFamily="18" charset="0"/>
              </a:rPr>
              <a:t>arbetar med utbildning och kompetenshöjande insatser för lärare så att de kan </a:t>
            </a:r>
            <a:r>
              <a:rPr lang="sv-SE" sz="1800" b="0" i="1" u="sng" strike="noStrike" baseline="0" dirty="0">
                <a:solidFill>
                  <a:srgbClr val="000000"/>
                </a:solidFill>
                <a:latin typeface="Times New Roman" panose="02020603050405020304" pitchFamily="18" charset="0"/>
              </a:rPr>
              <a:t>bidra till breddat deltagande </a:t>
            </a:r>
            <a:r>
              <a:rPr lang="sv-SE" sz="1800" b="0" i="1" u="none" strike="noStrike" baseline="0" dirty="0">
                <a:solidFill>
                  <a:srgbClr val="000000"/>
                </a:solidFill>
                <a:latin typeface="Times New Roman" panose="02020603050405020304" pitchFamily="18" charset="0"/>
              </a:rPr>
              <a:t>och en inkluderande undervisning. För detta erbjuds kursen Högskolepedagogiska perspektiv och seminarier, vilket bedömargruppen anser är </a:t>
            </a:r>
            <a:r>
              <a:rPr lang="sv-SE" sz="1800" b="0" i="1" u="sng" strike="noStrike" baseline="0" dirty="0">
                <a:solidFill>
                  <a:srgbClr val="000000"/>
                </a:solidFill>
                <a:latin typeface="Times New Roman" panose="02020603050405020304" pitchFamily="18" charset="0"/>
              </a:rPr>
              <a:t>ett gott exe</a:t>
            </a:r>
            <a:r>
              <a:rPr lang="sv-SE" sz="1800" b="0" i="1" u="none" strike="noStrike" baseline="0" dirty="0">
                <a:solidFill>
                  <a:srgbClr val="000000"/>
                </a:solidFill>
                <a:latin typeface="Times New Roman" panose="02020603050405020304" pitchFamily="18" charset="0"/>
              </a:rPr>
              <a:t>mpel. Det är bra om </a:t>
            </a:r>
            <a:r>
              <a:rPr lang="sv-SE" sz="1800" b="0" i="1" u="sng" strike="noStrike" baseline="0" dirty="0">
                <a:solidFill>
                  <a:srgbClr val="000000"/>
                </a:solidFill>
                <a:latin typeface="Times New Roman" panose="02020603050405020304" pitchFamily="18" charset="0"/>
              </a:rPr>
              <a:t>kursen är obligatorisk för all undervisande personal…” </a:t>
            </a:r>
            <a:r>
              <a:rPr lang="sv-SE" sz="1800" b="0" strike="noStrike" baseline="0" dirty="0">
                <a:solidFill>
                  <a:srgbClr val="000000"/>
                </a:solidFill>
                <a:latin typeface="Times New Roman" panose="02020603050405020304" pitchFamily="18" charset="0"/>
              </a:rPr>
              <a:t>(a.a., s 219).</a:t>
            </a:r>
          </a:p>
          <a:p>
            <a:endParaRPr lang="sv-SE" i="1" dirty="0">
              <a:solidFill>
                <a:srgbClr val="000000"/>
              </a:solidFill>
              <a:latin typeface="Times New Roman" panose="02020603050405020304" pitchFamily="18" charset="0"/>
            </a:endParaRPr>
          </a:p>
          <a:p>
            <a:r>
              <a:rPr lang="sv-SE" dirty="0">
                <a:solidFill>
                  <a:srgbClr val="FF0000"/>
                </a:solidFill>
                <a:latin typeface="Times New Roman" panose="02020603050405020304" pitchFamily="18" charset="0"/>
              </a:rPr>
              <a:t>Hur ligger Örebro universitet till i relation till punkterna 1-3 ovan?</a:t>
            </a:r>
          </a:p>
          <a:p>
            <a:endParaRPr lang="sv-SE" dirty="0">
              <a:solidFill>
                <a:srgbClr val="000000"/>
              </a:solidFill>
              <a:latin typeface="Times New Roman" panose="02020603050405020304" pitchFamily="18" charset="0"/>
            </a:endParaRPr>
          </a:p>
          <a:p>
            <a:endParaRPr lang="sv-SE" dirty="0"/>
          </a:p>
        </p:txBody>
      </p:sp>
      <p:sp>
        <p:nvSpPr>
          <p:cNvPr id="7" name="textruta 6">
            <a:extLst>
              <a:ext uri="{FF2B5EF4-FFF2-40B4-BE49-F238E27FC236}">
                <a16:creationId xmlns:a16="http://schemas.microsoft.com/office/drawing/2014/main" id="{22DD6E9F-42B3-2D91-A7B5-60CFA29C33B8}"/>
              </a:ext>
            </a:extLst>
          </p:cNvPr>
          <p:cNvSpPr txBox="1"/>
          <p:nvPr/>
        </p:nvSpPr>
        <p:spPr>
          <a:xfrm>
            <a:off x="1534888" y="3253949"/>
            <a:ext cx="822960" cy="369332"/>
          </a:xfrm>
          <a:prstGeom prst="rect">
            <a:avLst/>
          </a:prstGeom>
          <a:noFill/>
        </p:spPr>
        <p:txBody>
          <a:bodyPr wrap="square" rtlCol="0">
            <a:spAutoFit/>
          </a:bodyPr>
          <a:lstStyle/>
          <a:p>
            <a:r>
              <a:rPr lang="sv-SE" dirty="0"/>
              <a:t>2022</a:t>
            </a:r>
          </a:p>
        </p:txBody>
      </p:sp>
      <mc:AlternateContent xmlns:mc="http://schemas.openxmlformats.org/markup-compatibility/2006" xmlns:p14="http://schemas.microsoft.com/office/powerpoint/2010/main">
        <mc:Choice Requires="p14">
          <p:contentPart p14:bwMode="auto" r:id="rId3">
            <p14:nvContentPartPr>
              <p14:cNvPr id="2" name="Pennanteckning 1">
                <a:extLst>
                  <a:ext uri="{FF2B5EF4-FFF2-40B4-BE49-F238E27FC236}">
                    <a16:creationId xmlns:a16="http://schemas.microsoft.com/office/drawing/2014/main" id="{0F743F58-C507-DE73-220F-3B6E9CC5D4E6}"/>
                  </a:ext>
                </a:extLst>
              </p14:cNvPr>
              <p14:cNvContentPartPr/>
              <p14:nvPr/>
            </p14:nvContentPartPr>
            <p14:xfrm>
              <a:off x="4349880" y="260280"/>
              <a:ext cx="2184480" cy="19440"/>
            </p14:xfrm>
          </p:contentPart>
        </mc:Choice>
        <mc:Fallback xmlns="">
          <p:pic>
            <p:nvPicPr>
              <p:cNvPr id="2" name="Pennanteckning 1">
                <a:extLst>
                  <a:ext uri="{FF2B5EF4-FFF2-40B4-BE49-F238E27FC236}">
                    <a16:creationId xmlns:a16="http://schemas.microsoft.com/office/drawing/2014/main" id="{0F743F58-C507-DE73-220F-3B6E9CC5D4E6}"/>
                  </a:ext>
                </a:extLst>
              </p:cNvPr>
              <p:cNvPicPr/>
              <p:nvPr/>
            </p:nvPicPr>
            <p:blipFill>
              <a:blip r:embed="rId4"/>
              <a:stretch>
                <a:fillRect/>
              </a:stretch>
            </p:blipFill>
            <p:spPr>
              <a:xfrm>
                <a:off x="4334040" y="196920"/>
                <a:ext cx="22158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Pennanteckning 2">
                <a:extLst>
                  <a:ext uri="{FF2B5EF4-FFF2-40B4-BE49-F238E27FC236}">
                    <a16:creationId xmlns:a16="http://schemas.microsoft.com/office/drawing/2014/main" id="{F93D8A88-BB67-60B8-583A-BB03720C21E9}"/>
                  </a:ext>
                </a:extLst>
              </p14:cNvPr>
              <p14:cNvContentPartPr/>
              <p14:nvPr/>
            </p14:nvContentPartPr>
            <p14:xfrm>
              <a:off x="2895480" y="228600"/>
              <a:ext cx="654480" cy="51120"/>
            </p14:xfrm>
          </p:contentPart>
        </mc:Choice>
        <mc:Fallback xmlns="">
          <p:pic>
            <p:nvPicPr>
              <p:cNvPr id="3" name="Pennanteckning 2">
                <a:extLst>
                  <a:ext uri="{FF2B5EF4-FFF2-40B4-BE49-F238E27FC236}">
                    <a16:creationId xmlns:a16="http://schemas.microsoft.com/office/drawing/2014/main" id="{F93D8A88-BB67-60B8-583A-BB03720C21E9}"/>
                  </a:ext>
                </a:extLst>
              </p:cNvPr>
              <p:cNvPicPr/>
              <p:nvPr/>
            </p:nvPicPr>
            <p:blipFill>
              <a:blip r:embed="rId6"/>
              <a:stretch>
                <a:fillRect/>
              </a:stretch>
            </p:blipFill>
            <p:spPr>
              <a:xfrm>
                <a:off x="2879640" y="165240"/>
                <a:ext cx="6858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Pennanteckning 3">
                <a:extLst>
                  <a:ext uri="{FF2B5EF4-FFF2-40B4-BE49-F238E27FC236}">
                    <a16:creationId xmlns:a16="http://schemas.microsoft.com/office/drawing/2014/main" id="{D8EF8FAE-CC48-FC85-3CFF-8B0DCFACA497}"/>
                  </a:ext>
                </a:extLst>
              </p14:cNvPr>
              <p14:cNvContentPartPr/>
              <p14:nvPr/>
            </p14:nvContentPartPr>
            <p14:xfrm>
              <a:off x="9740880" y="241200"/>
              <a:ext cx="1899000" cy="13320"/>
            </p14:xfrm>
          </p:contentPart>
        </mc:Choice>
        <mc:Fallback xmlns="">
          <p:pic>
            <p:nvPicPr>
              <p:cNvPr id="4" name="Pennanteckning 3">
                <a:extLst>
                  <a:ext uri="{FF2B5EF4-FFF2-40B4-BE49-F238E27FC236}">
                    <a16:creationId xmlns:a16="http://schemas.microsoft.com/office/drawing/2014/main" id="{D8EF8FAE-CC48-FC85-3CFF-8B0DCFACA497}"/>
                  </a:ext>
                </a:extLst>
              </p:cNvPr>
              <p:cNvPicPr/>
              <p:nvPr/>
            </p:nvPicPr>
            <p:blipFill>
              <a:blip r:embed="rId8"/>
              <a:stretch>
                <a:fillRect/>
              </a:stretch>
            </p:blipFill>
            <p:spPr>
              <a:xfrm>
                <a:off x="9725040" y="177840"/>
                <a:ext cx="19303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Pennanteckning 7">
                <a:extLst>
                  <a:ext uri="{FF2B5EF4-FFF2-40B4-BE49-F238E27FC236}">
                    <a16:creationId xmlns:a16="http://schemas.microsoft.com/office/drawing/2014/main" id="{B75F791D-E205-2338-6ACB-4A2C58EAF48D}"/>
                  </a:ext>
                </a:extLst>
              </p14:cNvPr>
              <p14:cNvContentPartPr/>
              <p14:nvPr/>
            </p14:nvContentPartPr>
            <p14:xfrm>
              <a:off x="2870280" y="495360"/>
              <a:ext cx="2972160" cy="38520"/>
            </p14:xfrm>
          </p:contentPart>
        </mc:Choice>
        <mc:Fallback xmlns="">
          <p:pic>
            <p:nvPicPr>
              <p:cNvPr id="8" name="Pennanteckning 7">
                <a:extLst>
                  <a:ext uri="{FF2B5EF4-FFF2-40B4-BE49-F238E27FC236}">
                    <a16:creationId xmlns:a16="http://schemas.microsoft.com/office/drawing/2014/main" id="{B75F791D-E205-2338-6ACB-4A2C58EAF48D}"/>
                  </a:ext>
                </a:extLst>
              </p:cNvPr>
              <p:cNvPicPr/>
              <p:nvPr/>
            </p:nvPicPr>
            <p:blipFill>
              <a:blip r:embed="rId10"/>
              <a:stretch>
                <a:fillRect/>
              </a:stretch>
            </p:blipFill>
            <p:spPr>
              <a:xfrm>
                <a:off x="2854440" y="432000"/>
                <a:ext cx="30034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Pennanteckning 8">
                <a:extLst>
                  <a:ext uri="{FF2B5EF4-FFF2-40B4-BE49-F238E27FC236}">
                    <a16:creationId xmlns:a16="http://schemas.microsoft.com/office/drawing/2014/main" id="{6559483D-8025-9929-5812-B492FFB80828}"/>
                  </a:ext>
                </a:extLst>
              </p14:cNvPr>
              <p14:cNvContentPartPr/>
              <p14:nvPr/>
            </p14:nvContentPartPr>
            <p14:xfrm>
              <a:off x="5073480" y="1384200"/>
              <a:ext cx="2197800" cy="6840"/>
            </p14:xfrm>
          </p:contentPart>
        </mc:Choice>
        <mc:Fallback xmlns="">
          <p:pic>
            <p:nvPicPr>
              <p:cNvPr id="9" name="Pennanteckning 8">
                <a:extLst>
                  <a:ext uri="{FF2B5EF4-FFF2-40B4-BE49-F238E27FC236}">
                    <a16:creationId xmlns:a16="http://schemas.microsoft.com/office/drawing/2014/main" id="{6559483D-8025-9929-5812-B492FFB80828}"/>
                  </a:ext>
                </a:extLst>
              </p:cNvPr>
              <p:cNvPicPr/>
              <p:nvPr/>
            </p:nvPicPr>
            <p:blipFill>
              <a:blip r:embed="rId12"/>
              <a:stretch>
                <a:fillRect/>
              </a:stretch>
            </p:blipFill>
            <p:spPr>
              <a:xfrm>
                <a:off x="5057640" y="1320840"/>
                <a:ext cx="22291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Pennanteckning 9">
                <a:extLst>
                  <a:ext uri="{FF2B5EF4-FFF2-40B4-BE49-F238E27FC236}">
                    <a16:creationId xmlns:a16="http://schemas.microsoft.com/office/drawing/2014/main" id="{58FA199D-37DD-978D-F1BB-320F5535F52E}"/>
                  </a:ext>
                </a:extLst>
              </p14:cNvPr>
              <p14:cNvContentPartPr/>
              <p14:nvPr/>
            </p14:nvContentPartPr>
            <p14:xfrm>
              <a:off x="2857680" y="1587600"/>
              <a:ext cx="2990880" cy="57240"/>
            </p14:xfrm>
          </p:contentPart>
        </mc:Choice>
        <mc:Fallback xmlns="">
          <p:pic>
            <p:nvPicPr>
              <p:cNvPr id="10" name="Pennanteckning 9">
                <a:extLst>
                  <a:ext uri="{FF2B5EF4-FFF2-40B4-BE49-F238E27FC236}">
                    <a16:creationId xmlns:a16="http://schemas.microsoft.com/office/drawing/2014/main" id="{58FA199D-37DD-978D-F1BB-320F5535F52E}"/>
                  </a:ext>
                </a:extLst>
              </p:cNvPr>
              <p:cNvPicPr/>
              <p:nvPr/>
            </p:nvPicPr>
            <p:blipFill>
              <a:blip r:embed="rId14"/>
              <a:stretch>
                <a:fillRect/>
              </a:stretch>
            </p:blipFill>
            <p:spPr>
              <a:xfrm>
                <a:off x="2841840" y="1524240"/>
                <a:ext cx="30222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Pennanteckning 10">
                <a:extLst>
                  <a:ext uri="{FF2B5EF4-FFF2-40B4-BE49-F238E27FC236}">
                    <a16:creationId xmlns:a16="http://schemas.microsoft.com/office/drawing/2014/main" id="{1283A0BB-EDF0-27B1-9EBC-A383C049A09C}"/>
                  </a:ext>
                </a:extLst>
              </p14:cNvPr>
              <p14:cNvContentPartPr/>
              <p14:nvPr/>
            </p14:nvContentPartPr>
            <p14:xfrm>
              <a:off x="3632040" y="1924200"/>
              <a:ext cx="4750200" cy="32040"/>
            </p14:xfrm>
          </p:contentPart>
        </mc:Choice>
        <mc:Fallback xmlns="">
          <p:pic>
            <p:nvPicPr>
              <p:cNvPr id="11" name="Pennanteckning 10">
                <a:extLst>
                  <a:ext uri="{FF2B5EF4-FFF2-40B4-BE49-F238E27FC236}">
                    <a16:creationId xmlns:a16="http://schemas.microsoft.com/office/drawing/2014/main" id="{1283A0BB-EDF0-27B1-9EBC-A383C049A09C}"/>
                  </a:ext>
                </a:extLst>
              </p:cNvPr>
              <p:cNvPicPr/>
              <p:nvPr/>
            </p:nvPicPr>
            <p:blipFill>
              <a:blip r:embed="rId16"/>
              <a:stretch>
                <a:fillRect/>
              </a:stretch>
            </p:blipFill>
            <p:spPr>
              <a:xfrm>
                <a:off x="3616200" y="1860840"/>
                <a:ext cx="47815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Pennanteckning 11">
                <a:extLst>
                  <a:ext uri="{FF2B5EF4-FFF2-40B4-BE49-F238E27FC236}">
                    <a16:creationId xmlns:a16="http://schemas.microsoft.com/office/drawing/2014/main" id="{3B2D658E-4E5D-521B-DABE-A7CE1AA86568}"/>
                  </a:ext>
                </a:extLst>
              </p14:cNvPr>
              <p14:cNvContentPartPr/>
              <p14:nvPr/>
            </p14:nvContentPartPr>
            <p14:xfrm>
              <a:off x="5600880" y="2432160"/>
              <a:ext cx="1327320" cy="25560"/>
            </p14:xfrm>
          </p:contentPart>
        </mc:Choice>
        <mc:Fallback xmlns="">
          <p:pic>
            <p:nvPicPr>
              <p:cNvPr id="12" name="Pennanteckning 11">
                <a:extLst>
                  <a:ext uri="{FF2B5EF4-FFF2-40B4-BE49-F238E27FC236}">
                    <a16:creationId xmlns:a16="http://schemas.microsoft.com/office/drawing/2014/main" id="{3B2D658E-4E5D-521B-DABE-A7CE1AA86568}"/>
                  </a:ext>
                </a:extLst>
              </p:cNvPr>
              <p:cNvPicPr/>
              <p:nvPr/>
            </p:nvPicPr>
            <p:blipFill>
              <a:blip r:embed="rId18"/>
              <a:stretch>
                <a:fillRect/>
              </a:stretch>
            </p:blipFill>
            <p:spPr>
              <a:xfrm>
                <a:off x="5585040" y="2368800"/>
                <a:ext cx="13586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Pennanteckning 12">
                <a:extLst>
                  <a:ext uri="{FF2B5EF4-FFF2-40B4-BE49-F238E27FC236}">
                    <a16:creationId xmlns:a16="http://schemas.microsoft.com/office/drawing/2014/main" id="{A2D6B44A-D8D4-737C-625E-ECF3861DB258}"/>
                  </a:ext>
                </a:extLst>
              </p14:cNvPr>
              <p14:cNvContentPartPr/>
              <p14:nvPr/>
            </p14:nvContentPartPr>
            <p14:xfrm>
              <a:off x="8178840" y="2736720"/>
              <a:ext cx="2737080" cy="19440"/>
            </p14:xfrm>
          </p:contentPart>
        </mc:Choice>
        <mc:Fallback xmlns="">
          <p:pic>
            <p:nvPicPr>
              <p:cNvPr id="13" name="Pennanteckning 12">
                <a:extLst>
                  <a:ext uri="{FF2B5EF4-FFF2-40B4-BE49-F238E27FC236}">
                    <a16:creationId xmlns:a16="http://schemas.microsoft.com/office/drawing/2014/main" id="{A2D6B44A-D8D4-737C-625E-ECF3861DB258}"/>
                  </a:ext>
                </a:extLst>
              </p:cNvPr>
              <p:cNvPicPr/>
              <p:nvPr/>
            </p:nvPicPr>
            <p:blipFill>
              <a:blip r:embed="rId20"/>
              <a:stretch>
                <a:fillRect/>
              </a:stretch>
            </p:blipFill>
            <p:spPr>
              <a:xfrm>
                <a:off x="8163000" y="2673360"/>
                <a:ext cx="27684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Pennanteckning 13">
                <a:extLst>
                  <a:ext uri="{FF2B5EF4-FFF2-40B4-BE49-F238E27FC236}">
                    <a16:creationId xmlns:a16="http://schemas.microsoft.com/office/drawing/2014/main" id="{5278F2AD-3609-DCD2-747D-F5F2B3C549D6}"/>
                  </a:ext>
                </a:extLst>
              </p14:cNvPr>
              <p14:cNvContentPartPr/>
              <p14:nvPr/>
            </p14:nvContentPartPr>
            <p14:xfrm>
              <a:off x="2832120" y="3029040"/>
              <a:ext cx="1791000" cy="89280"/>
            </p14:xfrm>
          </p:contentPart>
        </mc:Choice>
        <mc:Fallback xmlns="">
          <p:pic>
            <p:nvPicPr>
              <p:cNvPr id="14" name="Pennanteckning 13">
                <a:extLst>
                  <a:ext uri="{FF2B5EF4-FFF2-40B4-BE49-F238E27FC236}">
                    <a16:creationId xmlns:a16="http://schemas.microsoft.com/office/drawing/2014/main" id="{5278F2AD-3609-DCD2-747D-F5F2B3C549D6}"/>
                  </a:ext>
                </a:extLst>
              </p:cNvPr>
              <p:cNvPicPr/>
              <p:nvPr/>
            </p:nvPicPr>
            <p:blipFill>
              <a:blip r:embed="rId22"/>
              <a:stretch>
                <a:fillRect/>
              </a:stretch>
            </p:blipFill>
            <p:spPr>
              <a:xfrm>
                <a:off x="2816280" y="2965680"/>
                <a:ext cx="18223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Pennanteckning 14">
                <a:extLst>
                  <a:ext uri="{FF2B5EF4-FFF2-40B4-BE49-F238E27FC236}">
                    <a16:creationId xmlns:a16="http://schemas.microsoft.com/office/drawing/2014/main" id="{20BF3E3D-892E-4062-5316-04FF077B4E8D}"/>
                  </a:ext>
                </a:extLst>
              </p14:cNvPr>
              <p14:cNvContentPartPr/>
              <p14:nvPr/>
            </p14:nvContentPartPr>
            <p14:xfrm>
              <a:off x="4552920" y="3505320"/>
              <a:ext cx="4178520" cy="89280"/>
            </p14:xfrm>
          </p:contentPart>
        </mc:Choice>
        <mc:Fallback xmlns="">
          <p:pic>
            <p:nvPicPr>
              <p:cNvPr id="15" name="Pennanteckning 14">
                <a:extLst>
                  <a:ext uri="{FF2B5EF4-FFF2-40B4-BE49-F238E27FC236}">
                    <a16:creationId xmlns:a16="http://schemas.microsoft.com/office/drawing/2014/main" id="{20BF3E3D-892E-4062-5316-04FF077B4E8D}"/>
                  </a:ext>
                </a:extLst>
              </p:cNvPr>
              <p:cNvPicPr/>
              <p:nvPr/>
            </p:nvPicPr>
            <p:blipFill>
              <a:blip r:embed="rId24"/>
              <a:stretch>
                <a:fillRect/>
              </a:stretch>
            </p:blipFill>
            <p:spPr>
              <a:xfrm>
                <a:off x="4537080" y="3441960"/>
                <a:ext cx="42098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Pennanteckning 15">
                <a:extLst>
                  <a:ext uri="{FF2B5EF4-FFF2-40B4-BE49-F238E27FC236}">
                    <a16:creationId xmlns:a16="http://schemas.microsoft.com/office/drawing/2014/main" id="{580B3AAD-D8D4-C514-C772-1D1513FA9840}"/>
                  </a:ext>
                </a:extLst>
              </p14:cNvPr>
              <p14:cNvContentPartPr/>
              <p14:nvPr/>
            </p14:nvContentPartPr>
            <p14:xfrm>
              <a:off x="2806560" y="6222960"/>
              <a:ext cx="3061080" cy="298800"/>
            </p14:xfrm>
          </p:contentPart>
        </mc:Choice>
        <mc:Fallback xmlns="">
          <p:pic>
            <p:nvPicPr>
              <p:cNvPr id="16" name="Pennanteckning 15">
                <a:extLst>
                  <a:ext uri="{FF2B5EF4-FFF2-40B4-BE49-F238E27FC236}">
                    <a16:creationId xmlns:a16="http://schemas.microsoft.com/office/drawing/2014/main" id="{580B3AAD-D8D4-C514-C772-1D1513FA9840}"/>
                  </a:ext>
                </a:extLst>
              </p:cNvPr>
              <p:cNvPicPr/>
              <p:nvPr/>
            </p:nvPicPr>
            <p:blipFill>
              <a:blip r:embed="rId26"/>
              <a:stretch>
                <a:fillRect/>
              </a:stretch>
            </p:blipFill>
            <p:spPr>
              <a:xfrm>
                <a:off x="2790720" y="6159600"/>
                <a:ext cx="3092400" cy="4255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Pennanteckning 16">
                <a:extLst>
                  <a:ext uri="{FF2B5EF4-FFF2-40B4-BE49-F238E27FC236}">
                    <a16:creationId xmlns:a16="http://schemas.microsoft.com/office/drawing/2014/main" id="{0440CF05-0F4F-CE1C-1187-949CBAAEAF10}"/>
                  </a:ext>
                </a:extLst>
              </p14:cNvPr>
              <p14:cNvContentPartPr/>
              <p14:nvPr/>
            </p14:nvContentPartPr>
            <p14:xfrm>
              <a:off x="7543800" y="5365800"/>
              <a:ext cx="1168920" cy="171720"/>
            </p14:xfrm>
          </p:contentPart>
        </mc:Choice>
        <mc:Fallback>
          <p:pic>
            <p:nvPicPr>
              <p:cNvPr id="17" name="Pennanteckning 16">
                <a:extLst>
                  <a:ext uri="{FF2B5EF4-FFF2-40B4-BE49-F238E27FC236}">
                    <a16:creationId xmlns:a16="http://schemas.microsoft.com/office/drawing/2014/main" id="{0440CF05-0F4F-CE1C-1187-949CBAAEAF10}"/>
                  </a:ext>
                </a:extLst>
              </p:cNvPr>
              <p:cNvPicPr/>
              <p:nvPr/>
            </p:nvPicPr>
            <p:blipFill>
              <a:blip r:embed="rId28"/>
              <a:stretch>
                <a:fillRect/>
              </a:stretch>
            </p:blipFill>
            <p:spPr>
              <a:xfrm>
                <a:off x="7527960" y="5302440"/>
                <a:ext cx="1200240" cy="298440"/>
              </a:xfrm>
              <a:prstGeom prst="rect">
                <a:avLst/>
              </a:prstGeom>
            </p:spPr>
          </p:pic>
        </mc:Fallback>
      </mc:AlternateContent>
      <p:sp>
        <p:nvSpPr>
          <p:cNvPr id="18" name="Platshållare för bildnummer 17">
            <a:extLst>
              <a:ext uri="{FF2B5EF4-FFF2-40B4-BE49-F238E27FC236}">
                <a16:creationId xmlns:a16="http://schemas.microsoft.com/office/drawing/2014/main" id="{796004C4-CCFC-A139-8188-84E5D90904BC}"/>
              </a:ext>
            </a:extLst>
          </p:cNvPr>
          <p:cNvSpPr>
            <a:spLocks noGrp="1"/>
          </p:cNvSpPr>
          <p:nvPr>
            <p:ph type="sldNum" sz="quarter" idx="12"/>
          </p:nvPr>
        </p:nvSpPr>
        <p:spPr/>
        <p:txBody>
          <a:bodyPr/>
          <a:lstStyle/>
          <a:p>
            <a:fld id="{D6E25E50-B20B-4B2B-AD59-ACBF9386AB86}" type="slidenum">
              <a:rPr lang="sv-SE" smtClean="0"/>
              <a:t>9</a:t>
            </a:fld>
            <a:endParaRPr lang="sv-SE"/>
          </a:p>
        </p:txBody>
      </p:sp>
      <mc:AlternateContent xmlns:mc="http://schemas.openxmlformats.org/markup-compatibility/2006">
        <mc:Choice xmlns:p14="http://schemas.microsoft.com/office/powerpoint/2010/main" Requires="p14">
          <p:contentPart p14:bwMode="auto" r:id="rId29">
            <p14:nvContentPartPr>
              <p14:cNvPr id="19" name="Pennanteckning 18">
                <a:extLst>
                  <a:ext uri="{FF2B5EF4-FFF2-40B4-BE49-F238E27FC236}">
                    <a16:creationId xmlns:a16="http://schemas.microsoft.com/office/drawing/2014/main" id="{B8EB929F-A699-EA75-60BD-EB7A7312AFB4}"/>
                  </a:ext>
                </a:extLst>
              </p14:cNvPr>
              <p14:cNvContentPartPr/>
              <p14:nvPr/>
            </p14:nvContentPartPr>
            <p14:xfrm>
              <a:off x="3930480" y="5460840"/>
              <a:ext cx="1207080" cy="38520"/>
            </p14:xfrm>
          </p:contentPart>
        </mc:Choice>
        <mc:Fallback>
          <p:pic>
            <p:nvPicPr>
              <p:cNvPr id="19" name="Pennanteckning 18">
                <a:extLst>
                  <a:ext uri="{FF2B5EF4-FFF2-40B4-BE49-F238E27FC236}">
                    <a16:creationId xmlns:a16="http://schemas.microsoft.com/office/drawing/2014/main" id="{B8EB929F-A699-EA75-60BD-EB7A7312AFB4}"/>
                  </a:ext>
                </a:extLst>
              </p:cNvPr>
              <p:cNvPicPr/>
              <p:nvPr/>
            </p:nvPicPr>
            <p:blipFill>
              <a:blip r:embed="rId30"/>
              <a:stretch>
                <a:fillRect/>
              </a:stretch>
            </p:blipFill>
            <p:spPr>
              <a:xfrm>
                <a:off x="3914640" y="5397480"/>
                <a:ext cx="123840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Pennanteckning 19">
                <a:extLst>
                  <a:ext uri="{FF2B5EF4-FFF2-40B4-BE49-F238E27FC236}">
                    <a16:creationId xmlns:a16="http://schemas.microsoft.com/office/drawing/2014/main" id="{635934FF-0B6F-662F-2FE3-4A7531DFCA2D}"/>
                  </a:ext>
                </a:extLst>
              </p14:cNvPr>
              <p14:cNvContentPartPr/>
              <p14:nvPr/>
            </p14:nvContentPartPr>
            <p14:xfrm>
              <a:off x="4832280" y="4616280"/>
              <a:ext cx="2756160" cy="108360"/>
            </p14:xfrm>
          </p:contentPart>
        </mc:Choice>
        <mc:Fallback>
          <p:pic>
            <p:nvPicPr>
              <p:cNvPr id="20" name="Pennanteckning 19">
                <a:extLst>
                  <a:ext uri="{FF2B5EF4-FFF2-40B4-BE49-F238E27FC236}">
                    <a16:creationId xmlns:a16="http://schemas.microsoft.com/office/drawing/2014/main" id="{635934FF-0B6F-662F-2FE3-4A7531DFCA2D}"/>
                  </a:ext>
                </a:extLst>
              </p:cNvPr>
              <p:cNvPicPr/>
              <p:nvPr/>
            </p:nvPicPr>
            <p:blipFill>
              <a:blip r:embed="rId32"/>
              <a:stretch>
                <a:fillRect/>
              </a:stretch>
            </p:blipFill>
            <p:spPr>
              <a:xfrm>
                <a:off x="4816440" y="4552920"/>
                <a:ext cx="278748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Pennanteckning 20">
                <a:extLst>
                  <a:ext uri="{FF2B5EF4-FFF2-40B4-BE49-F238E27FC236}">
                    <a16:creationId xmlns:a16="http://schemas.microsoft.com/office/drawing/2014/main" id="{F5417C0E-9DAA-693C-7F86-8323E8B69B10}"/>
                  </a:ext>
                </a:extLst>
              </p14:cNvPr>
              <p14:cNvContentPartPr/>
              <p14:nvPr/>
            </p14:nvContentPartPr>
            <p14:xfrm>
              <a:off x="4559400" y="5207040"/>
              <a:ext cx="584640" cy="19440"/>
            </p14:xfrm>
          </p:contentPart>
        </mc:Choice>
        <mc:Fallback>
          <p:pic>
            <p:nvPicPr>
              <p:cNvPr id="21" name="Pennanteckning 20">
                <a:extLst>
                  <a:ext uri="{FF2B5EF4-FFF2-40B4-BE49-F238E27FC236}">
                    <a16:creationId xmlns:a16="http://schemas.microsoft.com/office/drawing/2014/main" id="{F5417C0E-9DAA-693C-7F86-8323E8B69B10}"/>
                  </a:ext>
                </a:extLst>
              </p:cNvPr>
              <p:cNvPicPr/>
              <p:nvPr/>
            </p:nvPicPr>
            <p:blipFill>
              <a:blip r:embed="rId34"/>
              <a:stretch>
                <a:fillRect/>
              </a:stretch>
            </p:blipFill>
            <p:spPr>
              <a:xfrm>
                <a:off x="4543560" y="5143680"/>
                <a:ext cx="6159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Pennanteckning 21">
                <a:extLst>
                  <a:ext uri="{FF2B5EF4-FFF2-40B4-BE49-F238E27FC236}">
                    <a16:creationId xmlns:a16="http://schemas.microsoft.com/office/drawing/2014/main" id="{96BE802A-F143-89AB-C794-17A2F1FC9F39}"/>
                  </a:ext>
                </a:extLst>
              </p14:cNvPr>
              <p14:cNvContentPartPr/>
              <p14:nvPr/>
            </p14:nvContentPartPr>
            <p14:xfrm>
              <a:off x="8693280" y="5168880"/>
              <a:ext cx="965520" cy="12960"/>
            </p14:xfrm>
          </p:contentPart>
        </mc:Choice>
        <mc:Fallback>
          <p:pic>
            <p:nvPicPr>
              <p:cNvPr id="22" name="Pennanteckning 21">
                <a:extLst>
                  <a:ext uri="{FF2B5EF4-FFF2-40B4-BE49-F238E27FC236}">
                    <a16:creationId xmlns:a16="http://schemas.microsoft.com/office/drawing/2014/main" id="{96BE802A-F143-89AB-C794-17A2F1FC9F39}"/>
                  </a:ext>
                </a:extLst>
              </p:cNvPr>
              <p:cNvPicPr/>
              <p:nvPr/>
            </p:nvPicPr>
            <p:blipFill>
              <a:blip r:embed="rId36"/>
              <a:stretch>
                <a:fillRect/>
              </a:stretch>
            </p:blipFill>
            <p:spPr>
              <a:xfrm>
                <a:off x="8677440" y="5105520"/>
                <a:ext cx="996840" cy="139680"/>
              </a:xfrm>
              <a:prstGeom prst="rect">
                <a:avLst/>
              </a:prstGeom>
            </p:spPr>
          </p:pic>
        </mc:Fallback>
      </mc:AlternateContent>
    </p:spTree>
    <p:extLst>
      <p:ext uri="{BB962C8B-B14F-4D97-AF65-F5344CB8AC3E}">
        <p14:creationId xmlns:p14="http://schemas.microsoft.com/office/powerpoint/2010/main" val="245069861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6733</TotalTime>
  <Words>2482</Words>
  <Application>Microsoft Office PowerPoint</Application>
  <PresentationFormat>Bredbild</PresentationFormat>
  <Paragraphs>206</Paragraphs>
  <Slides>27</Slides>
  <Notes>5</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27</vt:i4>
      </vt:variant>
    </vt:vector>
  </HeadingPairs>
  <TitlesOfParts>
    <vt:vector size="36" baseType="lpstr">
      <vt:lpstr>Arial</vt:lpstr>
      <vt:lpstr>ArialMT</vt:lpstr>
      <vt:lpstr>Calibri</vt:lpstr>
      <vt:lpstr>Calibri Light</vt:lpstr>
      <vt:lpstr>PT Serif</vt:lpstr>
      <vt:lpstr>tablet-gothic</vt:lpstr>
      <vt:lpstr>tablet-gothic-compressed</vt:lpstr>
      <vt:lpstr>Times New Roman</vt:lpstr>
      <vt:lpstr>Office-tema</vt:lpstr>
      <vt:lpstr> Örebro, 28 september, 12.40-13.30, Högskolepedagogisk konferens  Inkluderande högre utbildning: breddad rekrytering, breddat deltagande och studentaktivt lärande </vt:lpstr>
      <vt:lpstr>Exempel på teman som diskuteras i boken:</vt:lpstr>
      <vt:lpstr>Varför en bok om inkluderande högre utbildning?</vt:lpstr>
      <vt:lpstr>Högskolelag (192:1434)</vt:lpstr>
      <vt:lpstr>PowerPoint-presentation</vt:lpstr>
      <vt:lpstr>Varför arbeta med frågor om inkludering, breddad rekrytering, breddat deltagande och studentaktivt lärande?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Kapitel 5, 6 och 7 handlar om akademisk litteracitet, språk</vt:lpstr>
      <vt:lpstr>Hur ger universitetslärare återkoppling?</vt:lpstr>
      <vt:lpstr>Kapitel 8 Inkluderande och studentaktivt lärande för delaktighet</vt:lpstr>
      <vt:lpstr>Forskning om och exempel på effektiv kursdesign (forts Kap 8, s 164, Leijon &amp; Staaf)</vt:lpstr>
      <vt:lpstr>Kapitel 9, Inkluderande handledning</vt:lpstr>
      <vt:lpstr>Inkluderande förhållningssätt inom handledning</vt:lpstr>
      <vt:lpstr>Kapitel 10 Flexibla lärandemiljöer med inkludering i fokus, Leijon</vt:lpstr>
      <vt:lpstr>PowerPoint-presentation</vt:lpstr>
      <vt:lpstr>Kap 11 Undervisa för anställningsbarhet</vt:lpstr>
      <vt:lpstr>PowerPoint-presentation</vt:lpstr>
      <vt:lpstr>PowerPoint-presentation</vt:lpstr>
      <vt:lpstr>Kap 12 Snedrekrytering till forskarutbildning</vt:lpstr>
      <vt:lpstr>…detta var en snabb presentation av boken…hoppas ni blev nyfikna!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Örebro, 28 september, Högskolepedagogisk konferens  Inkluderande högre utbildning: breddad rekrytering, breddat deltagande och studentaktivt lärande + inkluderande handledning 12.40-13.30</dc:title>
  <dc:creator>Martin Stigmar</dc:creator>
  <cp:lastModifiedBy>Martin Stigmar</cp:lastModifiedBy>
  <cp:revision>3</cp:revision>
  <dcterms:created xsi:type="dcterms:W3CDTF">2023-05-02T13:01:01Z</dcterms:created>
  <dcterms:modified xsi:type="dcterms:W3CDTF">2023-09-25T08:30:51Z</dcterms:modified>
</cp:coreProperties>
</file>