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000663" cy="25199975"/>
  <p:notesSz cx="6858000" cy="9144000"/>
  <p:defaultTextStyle>
    <a:defPPr>
      <a:defRPr lang="sv-SE"/>
    </a:defPPr>
    <a:lvl1pPr marL="0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1pPr>
    <a:lvl2pPr marL="1234142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2pPr>
    <a:lvl3pPr marL="2468284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3pPr>
    <a:lvl4pPr marL="3702427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4pPr>
    <a:lvl5pPr marL="4936569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5pPr>
    <a:lvl6pPr marL="6170711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6pPr>
    <a:lvl7pPr marL="7404854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7pPr>
    <a:lvl8pPr marL="8638996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8pPr>
    <a:lvl9pPr marL="9873139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1464" y="156"/>
      </p:cViewPr>
      <p:guideLst>
        <p:guide orient="horz" pos="7937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50050" y="7828328"/>
            <a:ext cx="15300564" cy="540166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700100" y="14279986"/>
            <a:ext cx="12600464" cy="64399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3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1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0526125" y="4456662"/>
            <a:ext cx="9472225" cy="94919906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106328" y="4456662"/>
            <a:ext cx="28119786" cy="94919906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7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21928" y="16193319"/>
            <a:ext cx="15300564" cy="5004995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21928" y="10680827"/>
            <a:ext cx="15300564" cy="5512493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36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106329" y="25958310"/>
            <a:ext cx="18794442" cy="7341826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1200782" y="25958310"/>
            <a:ext cx="18797568" cy="7341826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8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34" y="1009168"/>
            <a:ext cx="16200597" cy="4199996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00033" y="5640830"/>
            <a:ext cx="7953419" cy="2350829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00033" y="7991659"/>
            <a:ext cx="7953419" cy="1451915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9144088" y="5640830"/>
            <a:ext cx="7956543" cy="2350829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9144088" y="7991659"/>
            <a:ext cx="7956543" cy="1451915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5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2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34" y="1003333"/>
            <a:ext cx="5922094" cy="426999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37760" y="1003334"/>
            <a:ext cx="10062871" cy="2150748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00034" y="5273330"/>
            <a:ext cx="5922094" cy="17237485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1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28257" y="17639982"/>
            <a:ext cx="10800398" cy="208250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528257" y="2251664"/>
            <a:ext cx="10800398" cy="15119985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528257" y="19722482"/>
            <a:ext cx="10800398" cy="2957495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00034" y="1009168"/>
            <a:ext cx="16200597" cy="4199996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00034" y="5879997"/>
            <a:ext cx="16200597" cy="16630819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00033" y="23356645"/>
            <a:ext cx="4200155" cy="1341666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150227" y="23356645"/>
            <a:ext cx="5700210" cy="1341666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2900475" y="23356645"/>
            <a:ext cx="4200155" cy="1341666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97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41434" y="472965"/>
            <a:ext cx="17058290" cy="508714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14395" y="6821575"/>
            <a:ext cx="14971872" cy="7736999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17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>Örebro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Jonsson</dc:creator>
  <cp:lastModifiedBy>Jonas Jonsson</cp:lastModifiedBy>
  <cp:revision>2</cp:revision>
  <dcterms:created xsi:type="dcterms:W3CDTF">2015-03-24T12:03:06Z</dcterms:created>
  <dcterms:modified xsi:type="dcterms:W3CDTF">2015-03-24T12:30:23Z</dcterms:modified>
</cp:coreProperties>
</file>