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8000663" cy="25199975"/>
  <p:notesSz cx="6858000" cy="9144000"/>
  <p:defaultTextStyle>
    <a:defPPr>
      <a:defRPr lang="sv-SE"/>
    </a:defPPr>
    <a:lvl1pPr marL="0" algn="l" defTabSz="1234142" rtl="0" eaLnBrk="1" latinLnBrk="0" hangingPunct="1">
      <a:defRPr sz="4849" kern="1200">
        <a:solidFill>
          <a:schemeClr val="tx1"/>
        </a:solidFill>
        <a:latin typeface="+mn-lt"/>
        <a:ea typeface="+mn-ea"/>
        <a:cs typeface="+mn-cs"/>
      </a:defRPr>
    </a:lvl1pPr>
    <a:lvl2pPr marL="1234142" algn="l" defTabSz="1234142" rtl="0" eaLnBrk="1" latinLnBrk="0" hangingPunct="1">
      <a:defRPr sz="4849" kern="1200">
        <a:solidFill>
          <a:schemeClr val="tx1"/>
        </a:solidFill>
        <a:latin typeface="+mn-lt"/>
        <a:ea typeface="+mn-ea"/>
        <a:cs typeface="+mn-cs"/>
      </a:defRPr>
    </a:lvl2pPr>
    <a:lvl3pPr marL="2468284" algn="l" defTabSz="1234142" rtl="0" eaLnBrk="1" latinLnBrk="0" hangingPunct="1">
      <a:defRPr sz="4849" kern="1200">
        <a:solidFill>
          <a:schemeClr val="tx1"/>
        </a:solidFill>
        <a:latin typeface="+mn-lt"/>
        <a:ea typeface="+mn-ea"/>
        <a:cs typeface="+mn-cs"/>
      </a:defRPr>
    </a:lvl3pPr>
    <a:lvl4pPr marL="3702427" algn="l" defTabSz="1234142" rtl="0" eaLnBrk="1" latinLnBrk="0" hangingPunct="1">
      <a:defRPr sz="4849" kern="1200">
        <a:solidFill>
          <a:schemeClr val="tx1"/>
        </a:solidFill>
        <a:latin typeface="+mn-lt"/>
        <a:ea typeface="+mn-ea"/>
        <a:cs typeface="+mn-cs"/>
      </a:defRPr>
    </a:lvl4pPr>
    <a:lvl5pPr marL="4936569" algn="l" defTabSz="1234142" rtl="0" eaLnBrk="1" latinLnBrk="0" hangingPunct="1">
      <a:defRPr sz="4849" kern="1200">
        <a:solidFill>
          <a:schemeClr val="tx1"/>
        </a:solidFill>
        <a:latin typeface="+mn-lt"/>
        <a:ea typeface="+mn-ea"/>
        <a:cs typeface="+mn-cs"/>
      </a:defRPr>
    </a:lvl5pPr>
    <a:lvl6pPr marL="6170711" algn="l" defTabSz="1234142" rtl="0" eaLnBrk="1" latinLnBrk="0" hangingPunct="1">
      <a:defRPr sz="4849" kern="1200">
        <a:solidFill>
          <a:schemeClr val="tx1"/>
        </a:solidFill>
        <a:latin typeface="+mn-lt"/>
        <a:ea typeface="+mn-ea"/>
        <a:cs typeface="+mn-cs"/>
      </a:defRPr>
    </a:lvl6pPr>
    <a:lvl7pPr marL="7404854" algn="l" defTabSz="1234142" rtl="0" eaLnBrk="1" latinLnBrk="0" hangingPunct="1">
      <a:defRPr sz="4849" kern="1200">
        <a:solidFill>
          <a:schemeClr val="tx1"/>
        </a:solidFill>
        <a:latin typeface="+mn-lt"/>
        <a:ea typeface="+mn-ea"/>
        <a:cs typeface="+mn-cs"/>
      </a:defRPr>
    </a:lvl7pPr>
    <a:lvl8pPr marL="8638996" algn="l" defTabSz="1234142" rtl="0" eaLnBrk="1" latinLnBrk="0" hangingPunct="1">
      <a:defRPr sz="4849" kern="1200">
        <a:solidFill>
          <a:schemeClr val="tx1"/>
        </a:solidFill>
        <a:latin typeface="+mn-lt"/>
        <a:ea typeface="+mn-ea"/>
        <a:cs typeface="+mn-cs"/>
      </a:defRPr>
    </a:lvl8pPr>
    <a:lvl9pPr marL="9873139" algn="l" defTabSz="1234142" rtl="0" eaLnBrk="1" latinLnBrk="0" hangingPunct="1">
      <a:defRPr sz="48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37" userDrawn="1">
          <p15:clr>
            <a:srgbClr val="A4A3A4"/>
          </p15:clr>
        </p15:guide>
        <p15:guide id="2" pos="567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1" d="100"/>
          <a:sy n="31" d="100"/>
        </p:scale>
        <p:origin x="1464" y="156"/>
      </p:cViewPr>
      <p:guideLst>
        <p:guide orient="horz" pos="7937"/>
        <p:guide pos="56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350050" y="7828328"/>
            <a:ext cx="15300564" cy="5401661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2700100" y="14279986"/>
            <a:ext cx="12600464" cy="643999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831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7151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30526125" y="4456662"/>
            <a:ext cx="9472225" cy="94919906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106328" y="4456662"/>
            <a:ext cx="28119786" cy="94919906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5179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5783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421928" y="16193319"/>
            <a:ext cx="15300564" cy="5004995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421928" y="10680827"/>
            <a:ext cx="15300564" cy="5512493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07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140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21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28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35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42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336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106329" y="25958310"/>
            <a:ext cx="18794442" cy="73418260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21200782" y="25958310"/>
            <a:ext cx="18797568" cy="73418260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0899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00034" y="1009168"/>
            <a:ext cx="16200597" cy="4199996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00033" y="5640830"/>
            <a:ext cx="7953419" cy="2350829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900033" y="7991659"/>
            <a:ext cx="7953419" cy="1451915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9144088" y="5640830"/>
            <a:ext cx="7956543" cy="2350829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9144088" y="7991659"/>
            <a:ext cx="7956543" cy="1451915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205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356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52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00034" y="1003333"/>
            <a:ext cx="5922094" cy="426999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037760" y="1003334"/>
            <a:ext cx="10062871" cy="21507481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00034" y="5273330"/>
            <a:ext cx="5922094" cy="17237485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6145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528257" y="17639982"/>
            <a:ext cx="10800398" cy="2082500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528257" y="2251664"/>
            <a:ext cx="10800398" cy="15119985"/>
          </a:xfrm>
        </p:spPr>
        <p:txBody>
          <a:bodyPr/>
          <a:lstStyle>
            <a:lvl1pPr marL="0" indent="0">
              <a:buNone/>
              <a:defRPr sz="10300"/>
            </a:lvl1pPr>
            <a:lvl2pPr marL="1476070" indent="0">
              <a:buNone/>
              <a:defRPr sz="9000"/>
            </a:lvl2pPr>
            <a:lvl3pPr marL="2952140" indent="0">
              <a:buNone/>
              <a:defRPr sz="7700"/>
            </a:lvl3pPr>
            <a:lvl4pPr marL="4428211" indent="0">
              <a:buNone/>
              <a:defRPr sz="6500"/>
            </a:lvl4pPr>
            <a:lvl5pPr marL="5904281" indent="0">
              <a:buNone/>
              <a:defRPr sz="6500"/>
            </a:lvl5pPr>
            <a:lvl6pPr marL="7380351" indent="0">
              <a:buNone/>
              <a:defRPr sz="6500"/>
            </a:lvl6pPr>
            <a:lvl7pPr marL="8856421" indent="0">
              <a:buNone/>
              <a:defRPr sz="6500"/>
            </a:lvl7pPr>
            <a:lvl8pPr marL="10332491" indent="0">
              <a:buNone/>
              <a:defRPr sz="6500"/>
            </a:lvl8pPr>
            <a:lvl9pPr marL="11808562" indent="0">
              <a:buNone/>
              <a:defRPr sz="65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528257" y="19722482"/>
            <a:ext cx="10800398" cy="2957495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384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00034" y="1009168"/>
            <a:ext cx="16200597" cy="4199996"/>
          </a:xfrm>
          <a:prstGeom prst="rect">
            <a:avLst/>
          </a:prstGeom>
        </p:spPr>
        <p:txBody>
          <a:bodyPr vert="horz" lIns="295214" tIns="147607" rIns="295214" bIns="147607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00034" y="5879997"/>
            <a:ext cx="16200597" cy="16630819"/>
          </a:xfrm>
          <a:prstGeom prst="rect">
            <a:avLst/>
          </a:prstGeom>
        </p:spPr>
        <p:txBody>
          <a:bodyPr vert="horz" lIns="295214" tIns="147607" rIns="295214" bIns="147607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900033" y="23356645"/>
            <a:ext cx="4200155" cy="1341666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150227" y="23356645"/>
            <a:ext cx="5700210" cy="1341666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2900475" y="23356645"/>
            <a:ext cx="4200155" cy="1341666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897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6070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053" indent="-1107053" algn="l" defTabSz="1476070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614" indent="-922544" algn="l" defTabSz="1476070" rtl="0" eaLnBrk="1" latinLnBrk="0" hangingPunct="1">
        <a:spcBef>
          <a:spcPct val="20000"/>
        </a:spcBef>
        <a:buFont typeface="Arial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176" indent="-738035" algn="l" defTabSz="1476070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246" indent="-738035" algn="l" defTabSz="1476070" rtl="0" eaLnBrk="1" latinLnBrk="0" hangingPunct="1">
        <a:spcBef>
          <a:spcPct val="20000"/>
        </a:spcBef>
        <a:buFont typeface="Arial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316" indent="-738035" algn="l" defTabSz="1476070" rtl="0" eaLnBrk="1" latinLnBrk="0" hangingPunct="1">
        <a:spcBef>
          <a:spcPct val="20000"/>
        </a:spcBef>
        <a:buFont typeface="Arial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38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45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052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659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07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14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21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28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35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42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49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8562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41434" y="472965"/>
            <a:ext cx="17058290" cy="5087143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14395" y="6821575"/>
            <a:ext cx="14971872" cy="7736999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8171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 Presentation</vt:lpstr>
    </vt:vector>
  </TitlesOfParts>
  <Company>Örebro universitet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Jonas Jonsson</dc:creator>
  <cp:lastModifiedBy>Jonas Jonsson</cp:lastModifiedBy>
  <cp:revision>2</cp:revision>
  <dcterms:created xsi:type="dcterms:W3CDTF">2015-03-24T12:03:06Z</dcterms:created>
  <dcterms:modified xsi:type="dcterms:W3CDTF">2015-03-24T12:30:23Z</dcterms:modified>
</cp:coreProperties>
</file>