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5199975" cy="35999738"/>
  <p:notesSz cx="6858000" cy="9144000"/>
  <p:defaultTextStyle>
    <a:defPPr>
      <a:defRPr lang="sv-SE"/>
    </a:defPPr>
    <a:lvl1pPr marL="0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1pPr>
    <a:lvl2pPr marL="1748286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2pPr>
    <a:lvl3pPr marL="3496571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3pPr>
    <a:lvl4pPr marL="5244858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4pPr>
    <a:lvl5pPr marL="6993144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5pPr>
    <a:lvl6pPr marL="8741429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6pPr>
    <a:lvl7pPr marL="10489716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7pPr>
    <a:lvl8pPr marL="12238002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8pPr>
    <a:lvl9pPr marL="13986289" algn="l" defTabSz="1748286" rtl="0" eaLnBrk="1" latinLnBrk="0" hangingPunct="1">
      <a:defRPr sz="6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pos="79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2" d="100"/>
          <a:sy n="22" d="100"/>
        </p:scale>
        <p:origin x="1440" y="72"/>
      </p:cViewPr>
      <p:guideLst>
        <p:guide orient="horz" pos="11339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889999" y="11183256"/>
            <a:ext cx="21419979" cy="771661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779997" y="20399852"/>
            <a:ext cx="17639982" cy="91999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66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32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990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65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331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98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64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530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831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1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2734959" y="6366620"/>
            <a:ext cx="13260613" cy="13559901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948748" y="6366620"/>
            <a:ext cx="39366211" cy="13559901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5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578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90624" y="23133168"/>
            <a:ext cx="21419979" cy="7149948"/>
          </a:xfrm>
        </p:spPr>
        <p:txBody>
          <a:bodyPr anchor="t"/>
          <a:lstStyle>
            <a:lvl1pPr algn="l">
              <a:defRPr sz="18059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990624" y="15258229"/>
            <a:ext cx="21419979" cy="7874941"/>
          </a:xfrm>
        </p:spPr>
        <p:txBody>
          <a:bodyPr anchor="b"/>
          <a:lstStyle>
            <a:lvl1pPr marL="0" indent="0">
              <a:buNone/>
              <a:defRPr sz="9099">
                <a:solidFill>
                  <a:schemeClr val="tx1">
                    <a:tint val="75000"/>
                  </a:schemeClr>
                </a:solidFill>
              </a:defRPr>
            </a:lvl1pPr>
            <a:lvl2pPr marL="2066350" indent="0">
              <a:buNone/>
              <a:defRPr sz="8119">
                <a:solidFill>
                  <a:schemeClr val="tx1">
                    <a:tint val="75000"/>
                  </a:schemeClr>
                </a:solidFill>
              </a:defRPr>
            </a:lvl2pPr>
            <a:lvl3pPr marL="4132701" indent="0">
              <a:buNone/>
              <a:defRPr sz="7279">
                <a:solidFill>
                  <a:schemeClr val="tx1">
                    <a:tint val="75000"/>
                  </a:schemeClr>
                </a:solidFill>
              </a:defRPr>
            </a:lvl3pPr>
            <a:lvl4pPr marL="61990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6540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33175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9810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6445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53080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36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948749" y="37083067"/>
            <a:ext cx="26311224" cy="104882569"/>
          </a:xfrm>
        </p:spPr>
        <p:txBody>
          <a:bodyPr/>
          <a:lstStyle>
            <a:lvl1pPr>
              <a:defRPr sz="12599"/>
            </a:lvl1pPr>
            <a:lvl2pPr>
              <a:defRPr sz="10779"/>
            </a:lvl2pPr>
            <a:lvl3pPr>
              <a:defRPr sz="9099"/>
            </a:lvl3pPr>
            <a:lvl4pPr>
              <a:defRPr sz="8119"/>
            </a:lvl4pPr>
            <a:lvl5pPr>
              <a:defRPr sz="8119"/>
            </a:lvl5pPr>
            <a:lvl6pPr>
              <a:defRPr sz="8119"/>
            </a:lvl6pPr>
            <a:lvl7pPr>
              <a:defRPr sz="8119"/>
            </a:lvl7pPr>
            <a:lvl8pPr>
              <a:defRPr sz="8119"/>
            </a:lvl8pPr>
            <a:lvl9pPr>
              <a:defRPr sz="8119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9679972" y="37083067"/>
            <a:ext cx="26315600" cy="104882569"/>
          </a:xfrm>
        </p:spPr>
        <p:txBody>
          <a:bodyPr/>
          <a:lstStyle>
            <a:lvl1pPr>
              <a:defRPr sz="12599"/>
            </a:lvl1pPr>
            <a:lvl2pPr>
              <a:defRPr sz="10779"/>
            </a:lvl2pPr>
            <a:lvl3pPr>
              <a:defRPr sz="9099"/>
            </a:lvl3pPr>
            <a:lvl4pPr>
              <a:defRPr sz="8119"/>
            </a:lvl4pPr>
            <a:lvl5pPr>
              <a:defRPr sz="8119"/>
            </a:lvl5pPr>
            <a:lvl6pPr>
              <a:defRPr sz="8119"/>
            </a:lvl6pPr>
            <a:lvl7pPr>
              <a:defRPr sz="8119"/>
            </a:lvl7pPr>
            <a:lvl8pPr>
              <a:defRPr sz="8119"/>
            </a:lvl8pPr>
            <a:lvl9pPr>
              <a:defRPr sz="8119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899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01" y="1441659"/>
            <a:ext cx="22679978" cy="5999957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9999" y="8058279"/>
            <a:ext cx="11134365" cy="3358306"/>
          </a:xfrm>
        </p:spPr>
        <p:txBody>
          <a:bodyPr anchor="b"/>
          <a:lstStyle>
            <a:lvl1pPr marL="0" indent="0">
              <a:buNone/>
              <a:defRPr sz="10779" b="1"/>
            </a:lvl1pPr>
            <a:lvl2pPr marL="2066350" indent="0">
              <a:buNone/>
              <a:defRPr sz="9099" b="1"/>
            </a:lvl2pPr>
            <a:lvl3pPr marL="4132701" indent="0">
              <a:buNone/>
              <a:defRPr sz="8119" b="1"/>
            </a:lvl3pPr>
            <a:lvl4pPr marL="6199053" indent="0">
              <a:buNone/>
              <a:defRPr sz="7279" b="1"/>
            </a:lvl4pPr>
            <a:lvl5pPr marL="8265403" indent="0">
              <a:buNone/>
              <a:defRPr sz="7279" b="1"/>
            </a:lvl5pPr>
            <a:lvl6pPr marL="10331753" indent="0">
              <a:buNone/>
              <a:defRPr sz="7279" b="1"/>
            </a:lvl6pPr>
            <a:lvl7pPr marL="12398104" indent="0">
              <a:buNone/>
              <a:defRPr sz="7279" b="1"/>
            </a:lvl7pPr>
            <a:lvl8pPr marL="14464454" indent="0">
              <a:buNone/>
              <a:defRPr sz="7279" b="1"/>
            </a:lvl8pPr>
            <a:lvl9pPr marL="16530806" indent="0">
              <a:buNone/>
              <a:defRPr sz="7279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9999" y="11416584"/>
            <a:ext cx="11134365" cy="20741518"/>
          </a:xfrm>
        </p:spPr>
        <p:txBody>
          <a:bodyPr/>
          <a:lstStyle>
            <a:lvl1pPr>
              <a:defRPr sz="10779"/>
            </a:lvl1pPr>
            <a:lvl2pPr>
              <a:defRPr sz="9099"/>
            </a:lvl2pPr>
            <a:lvl3pPr>
              <a:defRPr sz="8119"/>
            </a:lvl3pPr>
            <a:lvl4pPr>
              <a:defRPr sz="7279"/>
            </a:lvl4pPr>
            <a:lvl5pPr>
              <a:defRPr sz="7279"/>
            </a:lvl5pPr>
            <a:lvl6pPr>
              <a:defRPr sz="7279"/>
            </a:lvl6pPr>
            <a:lvl7pPr>
              <a:defRPr sz="7279"/>
            </a:lvl7pPr>
            <a:lvl8pPr>
              <a:defRPr sz="7279"/>
            </a:lvl8pPr>
            <a:lvl9pPr>
              <a:defRPr sz="7279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12801240" y="8058279"/>
            <a:ext cx="11138739" cy="3358306"/>
          </a:xfrm>
        </p:spPr>
        <p:txBody>
          <a:bodyPr anchor="b"/>
          <a:lstStyle>
            <a:lvl1pPr marL="0" indent="0">
              <a:buNone/>
              <a:defRPr sz="10779" b="1"/>
            </a:lvl1pPr>
            <a:lvl2pPr marL="2066350" indent="0">
              <a:buNone/>
              <a:defRPr sz="9099" b="1"/>
            </a:lvl2pPr>
            <a:lvl3pPr marL="4132701" indent="0">
              <a:buNone/>
              <a:defRPr sz="8119" b="1"/>
            </a:lvl3pPr>
            <a:lvl4pPr marL="6199053" indent="0">
              <a:buNone/>
              <a:defRPr sz="7279" b="1"/>
            </a:lvl4pPr>
            <a:lvl5pPr marL="8265403" indent="0">
              <a:buNone/>
              <a:defRPr sz="7279" b="1"/>
            </a:lvl5pPr>
            <a:lvl6pPr marL="10331753" indent="0">
              <a:buNone/>
              <a:defRPr sz="7279" b="1"/>
            </a:lvl6pPr>
            <a:lvl7pPr marL="12398104" indent="0">
              <a:buNone/>
              <a:defRPr sz="7279" b="1"/>
            </a:lvl7pPr>
            <a:lvl8pPr marL="14464454" indent="0">
              <a:buNone/>
              <a:defRPr sz="7279" b="1"/>
            </a:lvl8pPr>
            <a:lvl9pPr marL="16530806" indent="0">
              <a:buNone/>
              <a:defRPr sz="7279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12801240" y="11416584"/>
            <a:ext cx="11138739" cy="20741518"/>
          </a:xfrm>
        </p:spPr>
        <p:txBody>
          <a:bodyPr/>
          <a:lstStyle>
            <a:lvl1pPr>
              <a:defRPr sz="10779"/>
            </a:lvl1pPr>
            <a:lvl2pPr>
              <a:defRPr sz="9099"/>
            </a:lvl2pPr>
            <a:lvl3pPr>
              <a:defRPr sz="8119"/>
            </a:lvl3pPr>
            <a:lvl4pPr>
              <a:defRPr sz="7279"/>
            </a:lvl4pPr>
            <a:lvl5pPr>
              <a:defRPr sz="7279"/>
            </a:lvl5pPr>
            <a:lvl6pPr>
              <a:defRPr sz="7279"/>
            </a:lvl6pPr>
            <a:lvl7pPr>
              <a:defRPr sz="7279"/>
            </a:lvl7pPr>
            <a:lvl8pPr>
              <a:defRPr sz="7279"/>
            </a:lvl8pPr>
            <a:lvl9pPr>
              <a:defRPr sz="7279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56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2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60000" y="1433324"/>
            <a:ext cx="8290618" cy="6099956"/>
          </a:xfrm>
        </p:spPr>
        <p:txBody>
          <a:bodyPr anchor="b"/>
          <a:lstStyle>
            <a:lvl1pPr algn="l">
              <a:defRPr sz="9099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52492" y="1433326"/>
            <a:ext cx="14087487" cy="30724780"/>
          </a:xfrm>
        </p:spPr>
        <p:txBody>
          <a:bodyPr/>
          <a:lstStyle>
            <a:lvl1pPr>
              <a:defRPr sz="14419"/>
            </a:lvl1pPr>
            <a:lvl2pPr>
              <a:defRPr sz="12599"/>
            </a:lvl2pPr>
            <a:lvl3pPr>
              <a:defRPr sz="10779"/>
            </a:lvl3pPr>
            <a:lvl4pPr>
              <a:defRPr sz="9099"/>
            </a:lvl4pPr>
            <a:lvl5pPr>
              <a:defRPr sz="9099"/>
            </a:lvl5pPr>
            <a:lvl6pPr>
              <a:defRPr sz="9099"/>
            </a:lvl6pPr>
            <a:lvl7pPr>
              <a:defRPr sz="9099"/>
            </a:lvl7pPr>
            <a:lvl8pPr>
              <a:defRPr sz="9099"/>
            </a:lvl8pPr>
            <a:lvl9pPr>
              <a:defRPr sz="9099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60000" y="7533282"/>
            <a:ext cx="8290618" cy="24624824"/>
          </a:xfrm>
        </p:spPr>
        <p:txBody>
          <a:bodyPr/>
          <a:lstStyle>
            <a:lvl1pPr marL="0" indent="0">
              <a:buNone/>
              <a:defRPr sz="6300"/>
            </a:lvl1pPr>
            <a:lvl2pPr marL="2066350" indent="0">
              <a:buNone/>
              <a:defRPr sz="5460"/>
            </a:lvl2pPr>
            <a:lvl3pPr marL="4132701" indent="0">
              <a:buNone/>
              <a:defRPr sz="4480"/>
            </a:lvl3pPr>
            <a:lvl4pPr marL="6199053" indent="0">
              <a:buNone/>
              <a:defRPr sz="4060"/>
            </a:lvl4pPr>
            <a:lvl5pPr marL="8265403" indent="0">
              <a:buNone/>
              <a:defRPr sz="4060"/>
            </a:lvl5pPr>
            <a:lvl6pPr marL="10331753" indent="0">
              <a:buNone/>
              <a:defRPr sz="4060"/>
            </a:lvl6pPr>
            <a:lvl7pPr marL="12398104" indent="0">
              <a:buNone/>
              <a:defRPr sz="4060"/>
            </a:lvl7pPr>
            <a:lvl8pPr marL="14464454" indent="0">
              <a:buNone/>
              <a:defRPr sz="4060"/>
            </a:lvl8pPr>
            <a:lvl9pPr marL="16530806" indent="0">
              <a:buNone/>
              <a:defRPr sz="406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6145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39373" y="25199816"/>
            <a:ext cx="15119985" cy="2974981"/>
          </a:xfrm>
        </p:spPr>
        <p:txBody>
          <a:bodyPr anchor="b"/>
          <a:lstStyle>
            <a:lvl1pPr algn="l">
              <a:defRPr sz="9099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939373" y="3216643"/>
            <a:ext cx="15119985" cy="21599843"/>
          </a:xfrm>
        </p:spPr>
        <p:txBody>
          <a:bodyPr/>
          <a:lstStyle>
            <a:lvl1pPr marL="0" indent="0">
              <a:buNone/>
              <a:defRPr sz="14419"/>
            </a:lvl1pPr>
            <a:lvl2pPr marL="2066350" indent="0">
              <a:buNone/>
              <a:defRPr sz="12599"/>
            </a:lvl2pPr>
            <a:lvl3pPr marL="4132701" indent="0">
              <a:buNone/>
              <a:defRPr sz="10779"/>
            </a:lvl3pPr>
            <a:lvl4pPr marL="6199053" indent="0">
              <a:buNone/>
              <a:defRPr sz="9099"/>
            </a:lvl4pPr>
            <a:lvl5pPr marL="8265403" indent="0">
              <a:buNone/>
              <a:defRPr sz="9099"/>
            </a:lvl5pPr>
            <a:lvl6pPr marL="10331753" indent="0">
              <a:buNone/>
              <a:defRPr sz="9099"/>
            </a:lvl6pPr>
            <a:lvl7pPr marL="12398104" indent="0">
              <a:buNone/>
              <a:defRPr sz="9099"/>
            </a:lvl7pPr>
            <a:lvl8pPr marL="14464454" indent="0">
              <a:buNone/>
              <a:defRPr sz="9099"/>
            </a:lvl8pPr>
            <a:lvl9pPr marL="16530806" indent="0">
              <a:buNone/>
              <a:defRPr sz="9099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39373" y="28174798"/>
            <a:ext cx="15119985" cy="4224966"/>
          </a:xfrm>
        </p:spPr>
        <p:txBody>
          <a:bodyPr/>
          <a:lstStyle>
            <a:lvl1pPr marL="0" indent="0">
              <a:buNone/>
              <a:defRPr sz="6300"/>
            </a:lvl1pPr>
            <a:lvl2pPr marL="2066350" indent="0">
              <a:buNone/>
              <a:defRPr sz="5460"/>
            </a:lvl2pPr>
            <a:lvl3pPr marL="4132701" indent="0">
              <a:buNone/>
              <a:defRPr sz="4480"/>
            </a:lvl3pPr>
            <a:lvl4pPr marL="6199053" indent="0">
              <a:buNone/>
              <a:defRPr sz="4060"/>
            </a:lvl4pPr>
            <a:lvl5pPr marL="8265403" indent="0">
              <a:buNone/>
              <a:defRPr sz="4060"/>
            </a:lvl5pPr>
            <a:lvl6pPr marL="10331753" indent="0">
              <a:buNone/>
              <a:defRPr sz="4060"/>
            </a:lvl6pPr>
            <a:lvl7pPr marL="12398104" indent="0">
              <a:buNone/>
              <a:defRPr sz="4060"/>
            </a:lvl7pPr>
            <a:lvl8pPr marL="14464454" indent="0">
              <a:buNone/>
              <a:defRPr sz="4060"/>
            </a:lvl8pPr>
            <a:lvl9pPr marL="16530806" indent="0">
              <a:buNone/>
              <a:defRPr sz="406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4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60001" y="1441659"/>
            <a:ext cx="22679978" cy="5999957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60001" y="8399943"/>
            <a:ext cx="22679978" cy="23758164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59999" y="33366426"/>
            <a:ext cx="5879995" cy="191665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54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F64B0-EF46-5349-806A-F7B0E16DE914}" type="datetimeFigureOut">
              <a:rPr lang="sv-SE" smtClean="0"/>
              <a:t>2015-03-24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8609992" y="33366426"/>
            <a:ext cx="7979992" cy="191665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54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8059982" y="33366426"/>
            <a:ext cx="5879995" cy="1916654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54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C7A55-4DF8-7E4D-9B80-7F779E3E7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8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66350" rtl="0" eaLnBrk="1" latinLnBrk="0" hangingPunct="1">
        <a:spcBef>
          <a:spcPct val="0"/>
        </a:spcBef>
        <a:buNone/>
        <a:defRPr sz="198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9763" indent="-1549763" algn="l" defTabSz="2066350" rtl="0" eaLnBrk="1" latinLnBrk="0" hangingPunct="1">
        <a:spcBef>
          <a:spcPct val="20000"/>
        </a:spcBef>
        <a:buFont typeface="Arial"/>
        <a:buChar char="•"/>
        <a:defRPr sz="14419" kern="1200">
          <a:solidFill>
            <a:schemeClr val="tx1"/>
          </a:solidFill>
          <a:latin typeface="+mn-lt"/>
          <a:ea typeface="+mn-ea"/>
          <a:cs typeface="+mn-cs"/>
        </a:defRPr>
      </a:lvl1pPr>
      <a:lvl2pPr marL="3357820" indent="-1291469" algn="l" defTabSz="2066350" rtl="0" eaLnBrk="1" latinLnBrk="0" hangingPunct="1">
        <a:spcBef>
          <a:spcPct val="20000"/>
        </a:spcBef>
        <a:buFont typeface="Arial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65877" indent="-1033175" algn="l" defTabSz="2066350" rtl="0" eaLnBrk="1" latinLnBrk="0" hangingPunct="1">
        <a:spcBef>
          <a:spcPct val="20000"/>
        </a:spcBef>
        <a:buFont typeface="Arial"/>
        <a:buChar char="•"/>
        <a:defRPr sz="10779" kern="1200">
          <a:solidFill>
            <a:schemeClr val="tx1"/>
          </a:solidFill>
          <a:latin typeface="+mn-lt"/>
          <a:ea typeface="+mn-ea"/>
          <a:cs typeface="+mn-cs"/>
        </a:defRPr>
      </a:lvl3pPr>
      <a:lvl4pPr marL="7232228" indent="-1033175" algn="l" defTabSz="2066350" rtl="0" eaLnBrk="1" latinLnBrk="0" hangingPunct="1">
        <a:spcBef>
          <a:spcPct val="20000"/>
        </a:spcBef>
        <a:buFont typeface="Arial"/>
        <a:buChar char="–"/>
        <a:defRPr sz="9099" kern="1200">
          <a:solidFill>
            <a:schemeClr val="tx1"/>
          </a:solidFill>
          <a:latin typeface="+mn-lt"/>
          <a:ea typeface="+mn-ea"/>
          <a:cs typeface="+mn-cs"/>
        </a:defRPr>
      </a:lvl4pPr>
      <a:lvl5pPr marL="9298578" indent="-1033175" algn="l" defTabSz="2066350" rtl="0" eaLnBrk="1" latinLnBrk="0" hangingPunct="1">
        <a:spcBef>
          <a:spcPct val="20000"/>
        </a:spcBef>
        <a:buFont typeface="Arial"/>
        <a:buChar char="»"/>
        <a:defRPr sz="9099" kern="1200">
          <a:solidFill>
            <a:schemeClr val="tx1"/>
          </a:solidFill>
          <a:latin typeface="+mn-lt"/>
          <a:ea typeface="+mn-ea"/>
          <a:cs typeface="+mn-cs"/>
        </a:defRPr>
      </a:lvl5pPr>
      <a:lvl6pPr marL="11364929" indent="-1033175" algn="l" defTabSz="2066350" rtl="0" eaLnBrk="1" latinLnBrk="0" hangingPunct="1">
        <a:spcBef>
          <a:spcPct val="20000"/>
        </a:spcBef>
        <a:buFont typeface="Arial"/>
        <a:buChar char="•"/>
        <a:defRPr sz="9099" kern="1200">
          <a:solidFill>
            <a:schemeClr val="tx1"/>
          </a:solidFill>
          <a:latin typeface="+mn-lt"/>
          <a:ea typeface="+mn-ea"/>
          <a:cs typeface="+mn-cs"/>
        </a:defRPr>
      </a:lvl6pPr>
      <a:lvl7pPr marL="13431279" indent="-1033175" algn="l" defTabSz="2066350" rtl="0" eaLnBrk="1" latinLnBrk="0" hangingPunct="1">
        <a:spcBef>
          <a:spcPct val="20000"/>
        </a:spcBef>
        <a:buFont typeface="Arial"/>
        <a:buChar char="•"/>
        <a:defRPr sz="9099" kern="1200">
          <a:solidFill>
            <a:schemeClr val="tx1"/>
          </a:solidFill>
          <a:latin typeface="+mn-lt"/>
          <a:ea typeface="+mn-ea"/>
          <a:cs typeface="+mn-cs"/>
        </a:defRPr>
      </a:lvl7pPr>
      <a:lvl8pPr marL="15497631" indent="-1033175" algn="l" defTabSz="2066350" rtl="0" eaLnBrk="1" latinLnBrk="0" hangingPunct="1">
        <a:spcBef>
          <a:spcPct val="20000"/>
        </a:spcBef>
        <a:buFont typeface="Arial"/>
        <a:buChar char="•"/>
        <a:defRPr sz="9099" kern="1200">
          <a:solidFill>
            <a:schemeClr val="tx1"/>
          </a:solidFill>
          <a:latin typeface="+mn-lt"/>
          <a:ea typeface="+mn-ea"/>
          <a:cs typeface="+mn-cs"/>
        </a:defRPr>
      </a:lvl8pPr>
      <a:lvl9pPr marL="17563981" indent="-1033175" algn="l" defTabSz="2066350" rtl="0" eaLnBrk="1" latinLnBrk="0" hangingPunct="1">
        <a:spcBef>
          <a:spcPct val="20000"/>
        </a:spcBef>
        <a:buFont typeface="Arial"/>
        <a:buChar char="•"/>
        <a:defRPr sz="90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1pPr>
      <a:lvl2pPr marL="2066350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2pPr>
      <a:lvl3pPr marL="4132701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3pPr>
      <a:lvl4pPr marL="6199053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4pPr>
      <a:lvl5pPr marL="8265403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5pPr>
      <a:lvl6pPr marL="10331753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6pPr>
      <a:lvl7pPr marL="12398104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7pPr>
      <a:lvl8pPr marL="14464454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8pPr>
      <a:lvl9pPr marL="16530806" algn="l" defTabSz="2066350" rtl="0" eaLnBrk="1" latinLnBrk="0" hangingPunct="1">
        <a:defRPr sz="81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17984" y="1022681"/>
            <a:ext cx="23880703" cy="712173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2120073" y="9910399"/>
            <a:ext cx="20959829" cy="10831389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7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 Presentation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Jonsson</dc:creator>
  <cp:lastModifiedBy>Jonas Jonsson</cp:lastModifiedBy>
  <cp:revision>3</cp:revision>
  <dcterms:created xsi:type="dcterms:W3CDTF">2015-03-24T12:03:06Z</dcterms:created>
  <dcterms:modified xsi:type="dcterms:W3CDTF">2015-03-24T12:31:11Z</dcterms:modified>
</cp:coreProperties>
</file>