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519997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0"/>
    <p:restoredTop sz="94695"/>
  </p:normalViewPr>
  <p:slideViewPr>
    <p:cSldViewPr snapToGrid="0" snapToObjects="1" showGuides="1">
      <p:cViewPr varScale="1">
        <p:scale>
          <a:sx n="33" d="100"/>
          <a:sy n="33" d="100"/>
        </p:scale>
        <p:origin x="3320" y="432"/>
      </p:cViewPr>
      <p:guideLst>
        <p:guide orient="horz" pos="13607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7070108"/>
            <a:ext cx="21419979" cy="1504022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2690338"/>
            <a:ext cx="18899981" cy="1043015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F9AF-26D3-6448-A79C-A4017557282D}" type="datetimeFigureOut">
              <a:rPr lang="sv-SE" smtClean="0"/>
              <a:t>2019-12-20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340CC-9DB1-5F42-9FD9-EBE7D4A289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8060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F9AF-26D3-6448-A79C-A4017557282D}" type="datetimeFigureOut">
              <a:rPr lang="sv-SE" smtClean="0"/>
              <a:t>2019-12-20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340CC-9DB1-5F42-9FD9-EBE7D4A289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8296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300034"/>
            <a:ext cx="5433745" cy="36610544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300034"/>
            <a:ext cx="15986234" cy="36610544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F9AF-26D3-6448-A79C-A4017557282D}" type="datetimeFigureOut">
              <a:rPr lang="sv-SE" smtClean="0"/>
              <a:t>2019-12-20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340CC-9DB1-5F42-9FD9-EBE7D4A289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4217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F9AF-26D3-6448-A79C-A4017557282D}" type="datetimeFigureOut">
              <a:rPr lang="sv-SE" smtClean="0"/>
              <a:t>2019-12-20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340CC-9DB1-5F42-9FD9-EBE7D4A289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851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0770172"/>
            <a:ext cx="21734978" cy="17970262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8910440"/>
            <a:ext cx="21734978" cy="9450136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F9AF-26D3-6448-A79C-A4017557282D}" type="datetimeFigureOut">
              <a:rPr lang="sv-SE" smtClean="0"/>
              <a:t>2019-12-20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340CC-9DB1-5F42-9FD9-EBE7D4A289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57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1500170"/>
            <a:ext cx="10709989" cy="2741040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1500170"/>
            <a:ext cx="10709989" cy="2741040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F9AF-26D3-6448-A79C-A4017557282D}" type="datetimeFigureOut">
              <a:rPr lang="sv-SE" smtClean="0"/>
              <a:t>2019-12-20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340CC-9DB1-5F42-9FD9-EBE7D4A289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2191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300044"/>
            <a:ext cx="21734978" cy="835012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0590160"/>
            <a:ext cx="10660769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5780233"/>
            <a:ext cx="10660769" cy="2321034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0590160"/>
            <a:ext cx="10713272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5780233"/>
            <a:ext cx="10713272" cy="2321034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F9AF-26D3-6448-A79C-A4017557282D}" type="datetimeFigureOut">
              <a:rPr lang="sv-SE" smtClean="0"/>
              <a:t>2019-12-20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340CC-9DB1-5F42-9FD9-EBE7D4A289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8113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F9AF-26D3-6448-A79C-A4017557282D}" type="datetimeFigureOut">
              <a:rPr lang="sv-SE" smtClean="0"/>
              <a:t>2019-12-20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340CC-9DB1-5F42-9FD9-EBE7D4A289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3065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F9AF-26D3-6448-A79C-A4017557282D}" type="datetimeFigureOut">
              <a:rPr lang="sv-SE" smtClean="0"/>
              <a:t>2019-12-20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340CC-9DB1-5F42-9FD9-EBE7D4A289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5808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6220102"/>
            <a:ext cx="12757487" cy="30700453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F9AF-26D3-6448-A79C-A4017557282D}" type="datetimeFigureOut">
              <a:rPr lang="sv-SE" smtClean="0"/>
              <a:t>2019-12-20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340CC-9DB1-5F42-9FD9-EBE7D4A289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661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6220102"/>
            <a:ext cx="12757487" cy="30700453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F9AF-26D3-6448-A79C-A4017557282D}" type="datetimeFigureOut">
              <a:rPr lang="sv-SE" smtClean="0"/>
              <a:t>2019-12-20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340CC-9DB1-5F42-9FD9-EBE7D4A289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1220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300044"/>
            <a:ext cx="21734978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1500170"/>
            <a:ext cx="21734978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3F9AF-26D3-6448-A79C-A4017557282D}" type="datetimeFigureOut">
              <a:rPr lang="sv-SE" smtClean="0"/>
              <a:t>2019-12-20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0040601"/>
            <a:ext cx="8504992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340CC-9DB1-5F42-9FD9-EBE7D4A289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447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CC6D07-68AC-7243-B6A6-0EE6546193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F6E87D7-31AE-FF4F-9723-D5CDD4CB07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864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Anpassad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Microsoft Office-användare</dc:creator>
  <cp:lastModifiedBy>Microsoft Office-användare</cp:lastModifiedBy>
  <cp:revision>1</cp:revision>
  <dcterms:created xsi:type="dcterms:W3CDTF">2019-12-20T09:40:59Z</dcterms:created>
  <dcterms:modified xsi:type="dcterms:W3CDTF">2019-12-20T09:42:35Z</dcterms:modified>
</cp:coreProperties>
</file>