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519997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0"/>
    <p:restoredTop sz="94695"/>
  </p:normalViewPr>
  <p:slideViewPr>
    <p:cSldViewPr snapToGrid="0" snapToObjects="1" showGuides="1">
      <p:cViewPr varScale="1">
        <p:scale>
          <a:sx n="33" d="100"/>
          <a:sy n="33" d="100"/>
        </p:scale>
        <p:origin x="3320" y="432"/>
      </p:cViewPr>
      <p:guideLst>
        <p:guide orient="horz" pos="13607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06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29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21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51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57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19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811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06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808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661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22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F9AF-26D3-6448-A79C-A4017557282D}" type="datetimeFigureOut">
              <a:rPr lang="sv-SE" smtClean="0"/>
              <a:t>2019-12-20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340CC-9DB1-5F42-9FD9-EBE7D4A289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4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CC6D07-68AC-7243-B6A6-0EE654619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F6E87D7-31AE-FF4F-9723-D5CDD4CB07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86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Office-användare</dc:creator>
  <cp:lastModifiedBy>Microsoft Office-användare</cp:lastModifiedBy>
  <cp:revision>1</cp:revision>
  <dcterms:created xsi:type="dcterms:W3CDTF">2019-12-20T09:40:59Z</dcterms:created>
  <dcterms:modified xsi:type="dcterms:W3CDTF">2019-12-20T09:42:35Z</dcterms:modified>
</cp:coreProperties>
</file>