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5199975" cy="18000663"/>
  <p:notesSz cx="6858000" cy="9144000"/>
  <p:defaultTextStyle>
    <a:defPPr>
      <a:defRPr lang="sv-SE"/>
    </a:defPPr>
    <a:lvl1pPr marL="0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1pPr>
    <a:lvl2pPr marL="1234142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2pPr>
    <a:lvl3pPr marL="2468284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3pPr>
    <a:lvl4pPr marL="3702427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4pPr>
    <a:lvl5pPr marL="4936569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5pPr>
    <a:lvl6pPr marL="6170711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6pPr>
    <a:lvl7pPr marL="7404854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7pPr>
    <a:lvl8pPr marL="8638996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8pPr>
    <a:lvl9pPr marL="9873139" algn="l" defTabSz="1234142" rtl="0" eaLnBrk="1" latinLnBrk="0" hangingPunct="1">
      <a:defRPr sz="48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0" userDrawn="1">
          <p15:clr>
            <a:srgbClr val="A4A3A4"/>
          </p15:clr>
        </p15:guide>
        <p15:guide id="2" pos="79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 snapToObjects="1">
      <p:cViewPr varScale="1">
        <p:scale>
          <a:sx n="44" d="100"/>
          <a:sy n="44" d="100"/>
        </p:scale>
        <p:origin x="1968" y="224"/>
      </p:cViewPr>
      <p:guideLst>
        <p:guide orient="horz" pos="567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890000" y="5591876"/>
            <a:ext cx="21419979" cy="385847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779997" y="10200376"/>
            <a:ext cx="17639982" cy="46001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54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08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62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217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7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325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80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43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3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1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2734961" y="3183452"/>
            <a:ext cx="13260613" cy="67802497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948748" y="3183452"/>
            <a:ext cx="39366211" cy="6780249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78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0624" y="11567094"/>
            <a:ext cx="21419979" cy="3575132"/>
          </a:xfrm>
        </p:spPr>
        <p:txBody>
          <a:bodyPr anchor="t"/>
          <a:lstStyle>
            <a:lvl1pPr algn="l">
              <a:defRPr sz="9214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990624" y="7629451"/>
            <a:ext cx="21419979" cy="3937644"/>
          </a:xfrm>
        </p:spPr>
        <p:txBody>
          <a:bodyPr anchor="b"/>
          <a:lstStyle>
            <a:lvl1pPr marL="0" indent="0">
              <a:buNone/>
              <a:defRPr sz="4642">
                <a:solidFill>
                  <a:schemeClr val="tx1">
                    <a:tint val="75000"/>
                  </a:schemeClr>
                </a:solidFill>
              </a:defRPr>
            </a:lvl1pPr>
            <a:lvl2pPr marL="1054303" indent="0">
              <a:buNone/>
              <a:defRPr sz="4142">
                <a:solidFill>
                  <a:schemeClr val="tx1">
                    <a:tint val="75000"/>
                  </a:schemeClr>
                </a:solidFill>
              </a:defRPr>
            </a:lvl2pPr>
            <a:lvl3pPr marL="2108605" indent="0">
              <a:buNone/>
              <a:defRPr sz="3714">
                <a:solidFill>
                  <a:schemeClr val="tx1">
                    <a:tint val="75000"/>
                  </a:schemeClr>
                </a:solidFill>
              </a:defRPr>
            </a:lvl3pPr>
            <a:lvl4pPr marL="3162909" indent="0">
              <a:buNone/>
              <a:defRPr sz="3214">
                <a:solidFill>
                  <a:schemeClr val="tx1">
                    <a:tint val="75000"/>
                  </a:schemeClr>
                </a:solidFill>
              </a:defRPr>
            </a:lvl4pPr>
            <a:lvl5pPr marL="4217211" indent="0">
              <a:buNone/>
              <a:defRPr sz="3214">
                <a:solidFill>
                  <a:schemeClr val="tx1">
                    <a:tint val="75000"/>
                  </a:schemeClr>
                </a:solidFill>
              </a:defRPr>
            </a:lvl5pPr>
            <a:lvl6pPr marL="5271513" indent="0">
              <a:buNone/>
              <a:defRPr sz="3214">
                <a:solidFill>
                  <a:schemeClr val="tx1">
                    <a:tint val="75000"/>
                  </a:schemeClr>
                </a:solidFill>
              </a:defRPr>
            </a:lvl6pPr>
            <a:lvl7pPr marL="6325817" indent="0">
              <a:buNone/>
              <a:defRPr sz="3214">
                <a:solidFill>
                  <a:schemeClr val="tx1">
                    <a:tint val="75000"/>
                  </a:schemeClr>
                </a:solidFill>
              </a:defRPr>
            </a:lvl7pPr>
            <a:lvl8pPr marL="7380118" indent="0">
              <a:buNone/>
              <a:defRPr sz="3214">
                <a:solidFill>
                  <a:schemeClr val="tx1">
                    <a:tint val="75000"/>
                  </a:schemeClr>
                </a:solidFill>
              </a:defRPr>
            </a:lvl8pPr>
            <a:lvl9pPr marL="8434422" indent="0">
              <a:buNone/>
              <a:defRPr sz="32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36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948749" y="18542351"/>
            <a:ext cx="26311224" cy="52443598"/>
          </a:xfrm>
        </p:spPr>
        <p:txBody>
          <a:bodyPr/>
          <a:lstStyle>
            <a:lvl1pPr>
              <a:defRPr sz="6428"/>
            </a:lvl1pPr>
            <a:lvl2pPr>
              <a:defRPr sz="5499"/>
            </a:lvl2pPr>
            <a:lvl3pPr>
              <a:defRPr sz="4642"/>
            </a:lvl3pPr>
            <a:lvl4pPr>
              <a:defRPr sz="4142"/>
            </a:lvl4pPr>
            <a:lvl5pPr>
              <a:defRPr sz="4142"/>
            </a:lvl5pPr>
            <a:lvl6pPr>
              <a:defRPr sz="4142"/>
            </a:lvl6pPr>
            <a:lvl7pPr>
              <a:defRPr sz="4142"/>
            </a:lvl7pPr>
            <a:lvl8pPr>
              <a:defRPr sz="4142"/>
            </a:lvl8pPr>
            <a:lvl9pPr>
              <a:defRPr sz="4142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9679972" y="18542351"/>
            <a:ext cx="26315600" cy="52443598"/>
          </a:xfrm>
        </p:spPr>
        <p:txBody>
          <a:bodyPr/>
          <a:lstStyle>
            <a:lvl1pPr>
              <a:defRPr sz="6428"/>
            </a:lvl1pPr>
            <a:lvl2pPr>
              <a:defRPr sz="5499"/>
            </a:lvl2pPr>
            <a:lvl3pPr>
              <a:defRPr sz="4642"/>
            </a:lvl3pPr>
            <a:lvl4pPr>
              <a:defRPr sz="4142"/>
            </a:lvl4pPr>
            <a:lvl5pPr>
              <a:defRPr sz="4142"/>
            </a:lvl5pPr>
            <a:lvl6pPr>
              <a:defRPr sz="4142"/>
            </a:lvl6pPr>
            <a:lvl7pPr>
              <a:defRPr sz="4142"/>
            </a:lvl7pPr>
            <a:lvl8pPr>
              <a:defRPr sz="4142"/>
            </a:lvl8pPr>
            <a:lvl9pPr>
              <a:defRPr sz="4142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8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02" y="720862"/>
            <a:ext cx="22679978" cy="3000111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60001" y="4029318"/>
            <a:ext cx="11134365" cy="1679227"/>
          </a:xfrm>
        </p:spPr>
        <p:txBody>
          <a:bodyPr anchor="b"/>
          <a:lstStyle>
            <a:lvl1pPr marL="0" indent="0">
              <a:buNone/>
              <a:defRPr sz="5499" b="1"/>
            </a:lvl1pPr>
            <a:lvl2pPr marL="1054303" indent="0">
              <a:buNone/>
              <a:defRPr sz="4642" b="1"/>
            </a:lvl2pPr>
            <a:lvl3pPr marL="2108605" indent="0">
              <a:buNone/>
              <a:defRPr sz="4142" b="1"/>
            </a:lvl3pPr>
            <a:lvl4pPr marL="3162909" indent="0">
              <a:buNone/>
              <a:defRPr sz="3714" b="1"/>
            </a:lvl4pPr>
            <a:lvl5pPr marL="4217211" indent="0">
              <a:buNone/>
              <a:defRPr sz="3714" b="1"/>
            </a:lvl5pPr>
            <a:lvl6pPr marL="5271513" indent="0">
              <a:buNone/>
              <a:defRPr sz="3714" b="1"/>
            </a:lvl6pPr>
            <a:lvl7pPr marL="6325817" indent="0">
              <a:buNone/>
              <a:defRPr sz="3714" b="1"/>
            </a:lvl7pPr>
            <a:lvl8pPr marL="7380118" indent="0">
              <a:buNone/>
              <a:defRPr sz="3714" b="1"/>
            </a:lvl8pPr>
            <a:lvl9pPr marL="8434422" indent="0">
              <a:buNone/>
              <a:defRPr sz="3714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60001" y="5708545"/>
            <a:ext cx="11134365" cy="10371217"/>
          </a:xfrm>
        </p:spPr>
        <p:txBody>
          <a:bodyPr/>
          <a:lstStyle>
            <a:lvl1pPr>
              <a:defRPr sz="5499"/>
            </a:lvl1pPr>
            <a:lvl2pPr>
              <a:defRPr sz="4642"/>
            </a:lvl2pPr>
            <a:lvl3pPr>
              <a:defRPr sz="4142"/>
            </a:lvl3pPr>
            <a:lvl4pPr>
              <a:defRPr sz="3714"/>
            </a:lvl4pPr>
            <a:lvl5pPr>
              <a:defRPr sz="3714"/>
            </a:lvl5pPr>
            <a:lvl6pPr>
              <a:defRPr sz="3714"/>
            </a:lvl6pPr>
            <a:lvl7pPr>
              <a:defRPr sz="3714"/>
            </a:lvl7pPr>
            <a:lvl8pPr>
              <a:defRPr sz="3714"/>
            </a:lvl8pPr>
            <a:lvl9pPr>
              <a:defRPr sz="3714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12801241" y="4029318"/>
            <a:ext cx="11138739" cy="1679227"/>
          </a:xfrm>
        </p:spPr>
        <p:txBody>
          <a:bodyPr anchor="b"/>
          <a:lstStyle>
            <a:lvl1pPr marL="0" indent="0">
              <a:buNone/>
              <a:defRPr sz="5499" b="1"/>
            </a:lvl1pPr>
            <a:lvl2pPr marL="1054303" indent="0">
              <a:buNone/>
              <a:defRPr sz="4642" b="1"/>
            </a:lvl2pPr>
            <a:lvl3pPr marL="2108605" indent="0">
              <a:buNone/>
              <a:defRPr sz="4142" b="1"/>
            </a:lvl3pPr>
            <a:lvl4pPr marL="3162909" indent="0">
              <a:buNone/>
              <a:defRPr sz="3714" b="1"/>
            </a:lvl4pPr>
            <a:lvl5pPr marL="4217211" indent="0">
              <a:buNone/>
              <a:defRPr sz="3714" b="1"/>
            </a:lvl5pPr>
            <a:lvl6pPr marL="5271513" indent="0">
              <a:buNone/>
              <a:defRPr sz="3714" b="1"/>
            </a:lvl6pPr>
            <a:lvl7pPr marL="6325817" indent="0">
              <a:buNone/>
              <a:defRPr sz="3714" b="1"/>
            </a:lvl7pPr>
            <a:lvl8pPr marL="7380118" indent="0">
              <a:buNone/>
              <a:defRPr sz="3714" b="1"/>
            </a:lvl8pPr>
            <a:lvl9pPr marL="8434422" indent="0">
              <a:buNone/>
              <a:defRPr sz="3714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12801241" y="5708545"/>
            <a:ext cx="11138739" cy="10371217"/>
          </a:xfrm>
        </p:spPr>
        <p:txBody>
          <a:bodyPr/>
          <a:lstStyle>
            <a:lvl1pPr>
              <a:defRPr sz="5499"/>
            </a:lvl1pPr>
            <a:lvl2pPr>
              <a:defRPr sz="4642"/>
            </a:lvl2pPr>
            <a:lvl3pPr>
              <a:defRPr sz="4142"/>
            </a:lvl3pPr>
            <a:lvl4pPr>
              <a:defRPr sz="3714"/>
            </a:lvl4pPr>
            <a:lvl5pPr>
              <a:defRPr sz="3714"/>
            </a:lvl5pPr>
            <a:lvl6pPr>
              <a:defRPr sz="3714"/>
            </a:lvl6pPr>
            <a:lvl7pPr>
              <a:defRPr sz="3714"/>
            </a:lvl7pPr>
            <a:lvl8pPr>
              <a:defRPr sz="3714"/>
            </a:lvl8pPr>
            <a:lvl9pPr>
              <a:defRPr sz="3714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5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2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00" y="716694"/>
            <a:ext cx="8290618" cy="3050113"/>
          </a:xfrm>
        </p:spPr>
        <p:txBody>
          <a:bodyPr anchor="b"/>
          <a:lstStyle>
            <a:lvl1pPr algn="l">
              <a:defRPr sz="4642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852493" y="716694"/>
            <a:ext cx="14087487" cy="15363068"/>
          </a:xfrm>
        </p:spPr>
        <p:txBody>
          <a:bodyPr/>
          <a:lstStyle>
            <a:lvl1pPr>
              <a:defRPr sz="7357"/>
            </a:lvl1pPr>
            <a:lvl2pPr>
              <a:defRPr sz="6428"/>
            </a:lvl2pPr>
            <a:lvl3pPr>
              <a:defRPr sz="5499"/>
            </a:lvl3pPr>
            <a:lvl4pPr>
              <a:defRPr sz="4642"/>
            </a:lvl4pPr>
            <a:lvl5pPr>
              <a:defRPr sz="4642"/>
            </a:lvl5pPr>
            <a:lvl6pPr>
              <a:defRPr sz="4642"/>
            </a:lvl6pPr>
            <a:lvl7pPr>
              <a:defRPr sz="4642"/>
            </a:lvl7pPr>
            <a:lvl8pPr>
              <a:defRPr sz="4642"/>
            </a:lvl8pPr>
            <a:lvl9pPr>
              <a:defRPr sz="4642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60000" y="3766808"/>
            <a:ext cx="8290618" cy="12312955"/>
          </a:xfrm>
        </p:spPr>
        <p:txBody>
          <a:bodyPr/>
          <a:lstStyle>
            <a:lvl1pPr marL="0" indent="0">
              <a:buNone/>
              <a:defRPr sz="3214"/>
            </a:lvl1pPr>
            <a:lvl2pPr marL="1054303" indent="0">
              <a:buNone/>
              <a:defRPr sz="2786"/>
            </a:lvl2pPr>
            <a:lvl3pPr marL="2108605" indent="0">
              <a:buNone/>
              <a:defRPr sz="2286"/>
            </a:lvl3pPr>
            <a:lvl4pPr marL="3162909" indent="0">
              <a:buNone/>
              <a:defRPr sz="2071"/>
            </a:lvl4pPr>
            <a:lvl5pPr marL="4217211" indent="0">
              <a:buNone/>
              <a:defRPr sz="2071"/>
            </a:lvl5pPr>
            <a:lvl6pPr marL="5271513" indent="0">
              <a:buNone/>
              <a:defRPr sz="2071"/>
            </a:lvl6pPr>
            <a:lvl7pPr marL="6325817" indent="0">
              <a:buNone/>
              <a:defRPr sz="2071"/>
            </a:lvl7pPr>
            <a:lvl8pPr marL="7380118" indent="0">
              <a:buNone/>
              <a:defRPr sz="2071"/>
            </a:lvl8pPr>
            <a:lvl9pPr marL="8434422" indent="0">
              <a:buNone/>
              <a:defRPr sz="207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14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39373" y="12600464"/>
            <a:ext cx="15119985" cy="1487556"/>
          </a:xfrm>
        </p:spPr>
        <p:txBody>
          <a:bodyPr anchor="b"/>
          <a:lstStyle>
            <a:lvl1pPr algn="l">
              <a:defRPr sz="4642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939373" y="1608393"/>
            <a:ext cx="15119985" cy="10800398"/>
          </a:xfrm>
        </p:spPr>
        <p:txBody>
          <a:bodyPr/>
          <a:lstStyle>
            <a:lvl1pPr marL="0" indent="0">
              <a:buNone/>
              <a:defRPr sz="7357"/>
            </a:lvl1pPr>
            <a:lvl2pPr marL="1054303" indent="0">
              <a:buNone/>
              <a:defRPr sz="6428"/>
            </a:lvl2pPr>
            <a:lvl3pPr marL="2108605" indent="0">
              <a:buNone/>
              <a:defRPr sz="5499"/>
            </a:lvl3pPr>
            <a:lvl4pPr marL="3162909" indent="0">
              <a:buNone/>
              <a:defRPr sz="4642"/>
            </a:lvl4pPr>
            <a:lvl5pPr marL="4217211" indent="0">
              <a:buNone/>
              <a:defRPr sz="4642"/>
            </a:lvl5pPr>
            <a:lvl6pPr marL="5271513" indent="0">
              <a:buNone/>
              <a:defRPr sz="4642"/>
            </a:lvl6pPr>
            <a:lvl7pPr marL="6325817" indent="0">
              <a:buNone/>
              <a:defRPr sz="4642"/>
            </a:lvl7pPr>
            <a:lvl8pPr marL="7380118" indent="0">
              <a:buNone/>
              <a:defRPr sz="4642"/>
            </a:lvl8pPr>
            <a:lvl9pPr marL="8434422" indent="0">
              <a:buNone/>
              <a:defRPr sz="4642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39373" y="14088021"/>
            <a:ext cx="15119985" cy="2112576"/>
          </a:xfrm>
        </p:spPr>
        <p:txBody>
          <a:bodyPr/>
          <a:lstStyle>
            <a:lvl1pPr marL="0" indent="0">
              <a:buNone/>
              <a:defRPr sz="3214"/>
            </a:lvl1pPr>
            <a:lvl2pPr marL="1054303" indent="0">
              <a:buNone/>
              <a:defRPr sz="2786"/>
            </a:lvl2pPr>
            <a:lvl3pPr marL="2108605" indent="0">
              <a:buNone/>
              <a:defRPr sz="2286"/>
            </a:lvl3pPr>
            <a:lvl4pPr marL="3162909" indent="0">
              <a:buNone/>
              <a:defRPr sz="2071"/>
            </a:lvl4pPr>
            <a:lvl5pPr marL="4217211" indent="0">
              <a:buNone/>
              <a:defRPr sz="2071"/>
            </a:lvl5pPr>
            <a:lvl6pPr marL="5271513" indent="0">
              <a:buNone/>
              <a:defRPr sz="2071"/>
            </a:lvl6pPr>
            <a:lvl7pPr marL="6325817" indent="0">
              <a:buNone/>
              <a:defRPr sz="2071"/>
            </a:lvl7pPr>
            <a:lvl8pPr marL="7380118" indent="0">
              <a:buNone/>
              <a:defRPr sz="2071"/>
            </a:lvl8pPr>
            <a:lvl9pPr marL="8434422" indent="0">
              <a:buNone/>
              <a:defRPr sz="207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4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60002" y="720862"/>
            <a:ext cx="22679978" cy="3000111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60002" y="4200158"/>
            <a:ext cx="22679978" cy="11879606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0000" y="16683950"/>
            <a:ext cx="5879995" cy="95836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27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64B0-EF46-5349-806A-F7B0E16DE914}" type="datetimeFigureOut">
              <a:rPr lang="sv-SE" smtClean="0"/>
              <a:t>2021-01-28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609992" y="16683950"/>
            <a:ext cx="7979992" cy="95836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27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8059984" y="16683950"/>
            <a:ext cx="5879995" cy="958369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27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97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54303" rtl="0" eaLnBrk="1" latinLnBrk="0" hangingPunct="1">
        <a:spcBef>
          <a:spcPct val="0"/>
        </a:spcBef>
        <a:buNone/>
        <a:defRPr sz="101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0727" indent="-790727" algn="l" defTabSz="1054303" rtl="0" eaLnBrk="1" latinLnBrk="0" hangingPunct="1">
        <a:spcBef>
          <a:spcPct val="20000"/>
        </a:spcBef>
        <a:buFont typeface="Arial"/>
        <a:buChar char="•"/>
        <a:defRPr sz="7357" kern="1200">
          <a:solidFill>
            <a:schemeClr val="tx1"/>
          </a:solidFill>
          <a:latin typeface="+mn-lt"/>
          <a:ea typeface="+mn-ea"/>
          <a:cs typeface="+mn-cs"/>
        </a:defRPr>
      </a:lvl1pPr>
      <a:lvl2pPr marL="1713242" indent="-658939" algn="l" defTabSz="1054303" rtl="0" eaLnBrk="1" latinLnBrk="0" hangingPunct="1">
        <a:spcBef>
          <a:spcPct val="20000"/>
        </a:spcBef>
        <a:buFont typeface="Arial"/>
        <a:buChar char="–"/>
        <a:defRPr sz="6428" kern="1200">
          <a:solidFill>
            <a:schemeClr val="tx1"/>
          </a:solidFill>
          <a:latin typeface="+mn-lt"/>
          <a:ea typeface="+mn-ea"/>
          <a:cs typeface="+mn-cs"/>
        </a:defRPr>
      </a:lvl2pPr>
      <a:lvl3pPr marL="2635757" indent="-527151" algn="l" defTabSz="1054303" rtl="0" eaLnBrk="1" latinLnBrk="0" hangingPunct="1">
        <a:spcBef>
          <a:spcPct val="20000"/>
        </a:spcBef>
        <a:buFont typeface="Arial"/>
        <a:buChar char="•"/>
        <a:defRPr sz="5499" kern="1200">
          <a:solidFill>
            <a:schemeClr val="tx1"/>
          </a:solidFill>
          <a:latin typeface="+mn-lt"/>
          <a:ea typeface="+mn-ea"/>
          <a:cs typeface="+mn-cs"/>
        </a:defRPr>
      </a:lvl3pPr>
      <a:lvl4pPr marL="3690060" indent="-527151" algn="l" defTabSz="1054303" rtl="0" eaLnBrk="1" latinLnBrk="0" hangingPunct="1">
        <a:spcBef>
          <a:spcPct val="20000"/>
        </a:spcBef>
        <a:buFont typeface="Arial"/>
        <a:buChar char="–"/>
        <a:defRPr sz="4642" kern="1200">
          <a:solidFill>
            <a:schemeClr val="tx1"/>
          </a:solidFill>
          <a:latin typeface="+mn-lt"/>
          <a:ea typeface="+mn-ea"/>
          <a:cs typeface="+mn-cs"/>
        </a:defRPr>
      </a:lvl4pPr>
      <a:lvl5pPr marL="4744362" indent="-527151" algn="l" defTabSz="1054303" rtl="0" eaLnBrk="1" latinLnBrk="0" hangingPunct="1">
        <a:spcBef>
          <a:spcPct val="20000"/>
        </a:spcBef>
        <a:buFont typeface="Arial"/>
        <a:buChar char="»"/>
        <a:defRPr sz="4642" kern="1200">
          <a:solidFill>
            <a:schemeClr val="tx1"/>
          </a:solidFill>
          <a:latin typeface="+mn-lt"/>
          <a:ea typeface="+mn-ea"/>
          <a:cs typeface="+mn-cs"/>
        </a:defRPr>
      </a:lvl5pPr>
      <a:lvl6pPr marL="5798665" indent="-527151" algn="l" defTabSz="1054303" rtl="0" eaLnBrk="1" latinLnBrk="0" hangingPunct="1">
        <a:spcBef>
          <a:spcPct val="20000"/>
        </a:spcBef>
        <a:buFont typeface="Arial"/>
        <a:buChar char="•"/>
        <a:defRPr sz="4642" kern="1200">
          <a:solidFill>
            <a:schemeClr val="tx1"/>
          </a:solidFill>
          <a:latin typeface="+mn-lt"/>
          <a:ea typeface="+mn-ea"/>
          <a:cs typeface="+mn-cs"/>
        </a:defRPr>
      </a:lvl6pPr>
      <a:lvl7pPr marL="6852968" indent="-527151" algn="l" defTabSz="1054303" rtl="0" eaLnBrk="1" latinLnBrk="0" hangingPunct="1">
        <a:spcBef>
          <a:spcPct val="20000"/>
        </a:spcBef>
        <a:buFont typeface="Arial"/>
        <a:buChar char="•"/>
        <a:defRPr sz="4642" kern="1200">
          <a:solidFill>
            <a:schemeClr val="tx1"/>
          </a:solidFill>
          <a:latin typeface="+mn-lt"/>
          <a:ea typeface="+mn-ea"/>
          <a:cs typeface="+mn-cs"/>
        </a:defRPr>
      </a:lvl7pPr>
      <a:lvl8pPr marL="7907271" indent="-527151" algn="l" defTabSz="1054303" rtl="0" eaLnBrk="1" latinLnBrk="0" hangingPunct="1">
        <a:spcBef>
          <a:spcPct val="20000"/>
        </a:spcBef>
        <a:buFont typeface="Arial"/>
        <a:buChar char="•"/>
        <a:defRPr sz="4642" kern="1200">
          <a:solidFill>
            <a:schemeClr val="tx1"/>
          </a:solidFill>
          <a:latin typeface="+mn-lt"/>
          <a:ea typeface="+mn-ea"/>
          <a:cs typeface="+mn-cs"/>
        </a:defRPr>
      </a:lvl8pPr>
      <a:lvl9pPr marL="8961574" indent="-527151" algn="l" defTabSz="1054303" rtl="0" eaLnBrk="1" latinLnBrk="0" hangingPunct="1">
        <a:spcBef>
          <a:spcPct val="20000"/>
        </a:spcBef>
        <a:buFont typeface="Arial"/>
        <a:buChar char="•"/>
        <a:defRPr sz="46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54303" rtl="0" eaLnBrk="1" latinLnBrk="0" hangingPunct="1">
        <a:defRPr sz="4142" kern="1200">
          <a:solidFill>
            <a:schemeClr val="tx1"/>
          </a:solidFill>
          <a:latin typeface="+mn-lt"/>
          <a:ea typeface="+mn-ea"/>
          <a:cs typeface="+mn-cs"/>
        </a:defRPr>
      </a:lvl1pPr>
      <a:lvl2pPr marL="1054303" algn="l" defTabSz="1054303" rtl="0" eaLnBrk="1" latinLnBrk="0" hangingPunct="1">
        <a:defRPr sz="4142" kern="1200">
          <a:solidFill>
            <a:schemeClr val="tx1"/>
          </a:solidFill>
          <a:latin typeface="+mn-lt"/>
          <a:ea typeface="+mn-ea"/>
          <a:cs typeface="+mn-cs"/>
        </a:defRPr>
      </a:lvl2pPr>
      <a:lvl3pPr marL="2108605" algn="l" defTabSz="1054303" rtl="0" eaLnBrk="1" latinLnBrk="0" hangingPunct="1">
        <a:defRPr sz="4142" kern="1200">
          <a:solidFill>
            <a:schemeClr val="tx1"/>
          </a:solidFill>
          <a:latin typeface="+mn-lt"/>
          <a:ea typeface="+mn-ea"/>
          <a:cs typeface="+mn-cs"/>
        </a:defRPr>
      </a:lvl3pPr>
      <a:lvl4pPr marL="3162909" algn="l" defTabSz="1054303" rtl="0" eaLnBrk="1" latinLnBrk="0" hangingPunct="1">
        <a:defRPr sz="4142" kern="1200">
          <a:solidFill>
            <a:schemeClr val="tx1"/>
          </a:solidFill>
          <a:latin typeface="+mn-lt"/>
          <a:ea typeface="+mn-ea"/>
          <a:cs typeface="+mn-cs"/>
        </a:defRPr>
      </a:lvl4pPr>
      <a:lvl5pPr marL="4217211" algn="l" defTabSz="1054303" rtl="0" eaLnBrk="1" latinLnBrk="0" hangingPunct="1">
        <a:defRPr sz="4142" kern="1200">
          <a:solidFill>
            <a:schemeClr val="tx1"/>
          </a:solidFill>
          <a:latin typeface="+mn-lt"/>
          <a:ea typeface="+mn-ea"/>
          <a:cs typeface="+mn-cs"/>
        </a:defRPr>
      </a:lvl5pPr>
      <a:lvl6pPr marL="5271513" algn="l" defTabSz="1054303" rtl="0" eaLnBrk="1" latinLnBrk="0" hangingPunct="1">
        <a:defRPr sz="4142" kern="1200">
          <a:solidFill>
            <a:schemeClr val="tx1"/>
          </a:solidFill>
          <a:latin typeface="+mn-lt"/>
          <a:ea typeface="+mn-ea"/>
          <a:cs typeface="+mn-cs"/>
        </a:defRPr>
      </a:lvl6pPr>
      <a:lvl7pPr marL="6325817" algn="l" defTabSz="1054303" rtl="0" eaLnBrk="1" latinLnBrk="0" hangingPunct="1">
        <a:defRPr sz="4142" kern="1200">
          <a:solidFill>
            <a:schemeClr val="tx1"/>
          </a:solidFill>
          <a:latin typeface="+mn-lt"/>
          <a:ea typeface="+mn-ea"/>
          <a:cs typeface="+mn-cs"/>
        </a:defRPr>
      </a:lvl7pPr>
      <a:lvl8pPr marL="7380118" algn="l" defTabSz="1054303" rtl="0" eaLnBrk="1" latinLnBrk="0" hangingPunct="1">
        <a:defRPr sz="4142" kern="1200">
          <a:solidFill>
            <a:schemeClr val="tx1"/>
          </a:solidFill>
          <a:latin typeface="+mn-lt"/>
          <a:ea typeface="+mn-ea"/>
          <a:cs typeface="+mn-cs"/>
        </a:defRPr>
      </a:lvl8pPr>
      <a:lvl9pPr marL="8434422" algn="l" defTabSz="1054303" rtl="0" eaLnBrk="1" latinLnBrk="0" hangingPunct="1">
        <a:defRPr sz="41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486258" y="337845"/>
            <a:ext cx="12184953" cy="3633811"/>
          </a:xfrm>
        </p:spPr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252688" y="4872739"/>
            <a:ext cx="10694599" cy="5526637"/>
          </a:xfrm>
        </p:spPr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17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Macintosh PowerPoint</Application>
  <PresentationFormat>Anpassad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Company>Örebro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Jonsson</dc:creator>
  <cp:lastModifiedBy>Jonas Jonsson</cp:lastModifiedBy>
  <cp:revision>3</cp:revision>
  <dcterms:created xsi:type="dcterms:W3CDTF">2015-03-24T12:03:06Z</dcterms:created>
  <dcterms:modified xsi:type="dcterms:W3CDTF">2021-01-28T11:58:08Z</dcterms:modified>
</cp:coreProperties>
</file>