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0275213" cy="42803763"/>
  <p:notesSz cx="6858000" cy="9144000"/>
  <p:defaultTextStyle>
    <a:defPPr>
      <a:defRPr lang="sv-SE"/>
    </a:defPPr>
    <a:lvl1pPr marL="0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1pPr>
    <a:lvl2pPr marL="2087738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2pPr>
    <a:lvl3pPr marL="4175475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3pPr>
    <a:lvl4pPr marL="6263215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4pPr>
    <a:lvl5pPr marL="8350952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5pPr>
    <a:lvl6pPr marL="10438690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6pPr>
    <a:lvl7pPr marL="12526428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7pPr>
    <a:lvl8pPr marL="14614165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8pPr>
    <a:lvl9pPr marL="16701905" algn="l" defTabSz="2087738" rtl="0" eaLnBrk="1" latinLnBrk="0" hangingPunct="1">
      <a:defRPr sz="8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" d="100"/>
          <a:sy n="18" d="100"/>
        </p:scale>
        <p:origin x="1488" y="168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70642" y="13296912"/>
            <a:ext cx="25733931" cy="917506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41283" y="24255467"/>
            <a:ext cx="21192649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8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1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1341717" y="7569925"/>
            <a:ext cx="15931281" cy="161227507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542623" y="7569925"/>
            <a:ext cx="47294508" cy="16122750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1534" y="27505384"/>
            <a:ext cx="25733931" cy="8501304"/>
          </a:xfrm>
        </p:spPr>
        <p:txBody>
          <a:bodyPr anchor="t"/>
          <a:lstStyle>
            <a:lvl1pPr algn="l">
              <a:defRPr sz="18212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391534" y="18142065"/>
            <a:ext cx="25733931" cy="9363321"/>
          </a:xfrm>
        </p:spPr>
        <p:txBody>
          <a:bodyPr anchor="b"/>
          <a:lstStyle>
            <a:lvl1pPr marL="0" indent="0">
              <a:buNone/>
              <a:defRPr sz="9206">
                <a:solidFill>
                  <a:schemeClr val="tx1">
                    <a:tint val="75000"/>
                  </a:schemeClr>
                </a:solidFill>
              </a:defRPr>
            </a:lvl1pPr>
            <a:lvl2pPr marL="2087634" indent="0">
              <a:buNone/>
              <a:defRPr sz="8205">
                <a:solidFill>
                  <a:schemeClr val="tx1">
                    <a:tint val="75000"/>
                  </a:schemeClr>
                </a:solidFill>
              </a:defRPr>
            </a:lvl2pPr>
            <a:lvl3pPr marL="4175266" indent="0">
              <a:buNone/>
              <a:defRPr sz="7405">
                <a:solidFill>
                  <a:schemeClr val="tx1">
                    <a:tint val="75000"/>
                  </a:schemeClr>
                </a:solidFill>
              </a:defRPr>
            </a:lvl3pPr>
            <a:lvl4pPr marL="6262902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4pPr>
            <a:lvl5pPr marL="8350534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5pPr>
            <a:lvl6pPr marL="10438168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6pPr>
            <a:lvl7pPr marL="12525802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7pPr>
            <a:lvl8pPr marL="14613435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8pPr>
            <a:lvl9pPr marL="16701071" indent="0">
              <a:buNone/>
              <a:defRPr sz="64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542622" y="44091843"/>
            <a:ext cx="31610265" cy="124705593"/>
          </a:xfrm>
        </p:spPr>
        <p:txBody>
          <a:bodyPr/>
          <a:lstStyle>
            <a:lvl1pPr>
              <a:defRPr sz="12808"/>
            </a:lvl1pPr>
            <a:lvl2pPr>
              <a:defRPr sz="10807"/>
            </a:lvl2pPr>
            <a:lvl3pPr>
              <a:defRPr sz="9206"/>
            </a:lvl3pPr>
            <a:lvl4pPr>
              <a:defRPr sz="8205"/>
            </a:lvl4pPr>
            <a:lvl5pPr>
              <a:defRPr sz="8205"/>
            </a:lvl5pPr>
            <a:lvl6pPr>
              <a:defRPr sz="8205"/>
            </a:lvl6pPr>
            <a:lvl7pPr>
              <a:defRPr sz="8205"/>
            </a:lvl7pPr>
            <a:lvl8pPr>
              <a:defRPr sz="8205"/>
            </a:lvl8pPr>
            <a:lvl9pPr>
              <a:defRPr sz="8205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5657476" y="44091843"/>
            <a:ext cx="31615524" cy="124705593"/>
          </a:xfrm>
        </p:spPr>
        <p:txBody>
          <a:bodyPr/>
          <a:lstStyle>
            <a:lvl1pPr>
              <a:defRPr sz="12808"/>
            </a:lvl1pPr>
            <a:lvl2pPr>
              <a:defRPr sz="10807"/>
            </a:lvl2pPr>
            <a:lvl3pPr>
              <a:defRPr sz="9206"/>
            </a:lvl3pPr>
            <a:lvl4pPr>
              <a:defRPr sz="8205"/>
            </a:lvl4pPr>
            <a:lvl5pPr>
              <a:defRPr sz="8205"/>
            </a:lvl5pPr>
            <a:lvl6pPr>
              <a:defRPr sz="8205"/>
            </a:lvl6pPr>
            <a:lvl7pPr>
              <a:defRPr sz="8205"/>
            </a:lvl7pPr>
            <a:lvl8pPr>
              <a:defRPr sz="8205"/>
            </a:lvl8pPr>
            <a:lvl9pPr>
              <a:defRPr sz="8205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3762" y="1714138"/>
            <a:ext cx="27247692" cy="713396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762" y="9581309"/>
            <a:ext cx="13376810" cy="3993034"/>
          </a:xfrm>
        </p:spPr>
        <p:txBody>
          <a:bodyPr anchor="b"/>
          <a:lstStyle>
            <a:lvl1pPr marL="0" indent="0">
              <a:buNone/>
              <a:defRPr sz="10807" b="1"/>
            </a:lvl1pPr>
            <a:lvl2pPr marL="2087634" indent="0">
              <a:buNone/>
              <a:defRPr sz="9206" b="1"/>
            </a:lvl2pPr>
            <a:lvl3pPr marL="4175266" indent="0">
              <a:buNone/>
              <a:defRPr sz="8205" b="1"/>
            </a:lvl3pPr>
            <a:lvl4pPr marL="6262902" indent="0">
              <a:buNone/>
              <a:defRPr sz="7405" b="1"/>
            </a:lvl4pPr>
            <a:lvl5pPr marL="8350534" indent="0">
              <a:buNone/>
              <a:defRPr sz="7405" b="1"/>
            </a:lvl5pPr>
            <a:lvl6pPr marL="10438168" indent="0">
              <a:buNone/>
              <a:defRPr sz="7405" b="1"/>
            </a:lvl6pPr>
            <a:lvl7pPr marL="12525802" indent="0">
              <a:buNone/>
              <a:defRPr sz="7405" b="1"/>
            </a:lvl7pPr>
            <a:lvl8pPr marL="14613435" indent="0">
              <a:buNone/>
              <a:defRPr sz="7405" b="1"/>
            </a:lvl8pPr>
            <a:lvl9pPr marL="16701071" indent="0">
              <a:buNone/>
              <a:defRPr sz="7405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13762" y="13574343"/>
            <a:ext cx="13376810" cy="24661707"/>
          </a:xfrm>
        </p:spPr>
        <p:txBody>
          <a:bodyPr/>
          <a:lstStyle>
            <a:lvl1pPr>
              <a:defRPr sz="10807"/>
            </a:lvl1pPr>
            <a:lvl2pPr>
              <a:defRPr sz="9206"/>
            </a:lvl2pPr>
            <a:lvl3pPr>
              <a:defRPr sz="8205"/>
            </a:lvl3pPr>
            <a:lvl4pPr>
              <a:defRPr sz="7405"/>
            </a:lvl4pPr>
            <a:lvl5pPr>
              <a:defRPr sz="7405"/>
            </a:lvl5pPr>
            <a:lvl6pPr>
              <a:defRPr sz="7405"/>
            </a:lvl6pPr>
            <a:lvl7pPr>
              <a:defRPr sz="7405"/>
            </a:lvl7pPr>
            <a:lvl8pPr>
              <a:defRPr sz="7405"/>
            </a:lvl8pPr>
            <a:lvl9pPr>
              <a:defRPr sz="7405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5379391" y="9581309"/>
            <a:ext cx="13382065" cy="3993034"/>
          </a:xfrm>
        </p:spPr>
        <p:txBody>
          <a:bodyPr anchor="b"/>
          <a:lstStyle>
            <a:lvl1pPr marL="0" indent="0">
              <a:buNone/>
              <a:defRPr sz="10807" b="1"/>
            </a:lvl1pPr>
            <a:lvl2pPr marL="2087634" indent="0">
              <a:buNone/>
              <a:defRPr sz="9206" b="1"/>
            </a:lvl2pPr>
            <a:lvl3pPr marL="4175266" indent="0">
              <a:buNone/>
              <a:defRPr sz="8205" b="1"/>
            </a:lvl3pPr>
            <a:lvl4pPr marL="6262902" indent="0">
              <a:buNone/>
              <a:defRPr sz="7405" b="1"/>
            </a:lvl4pPr>
            <a:lvl5pPr marL="8350534" indent="0">
              <a:buNone/>
              <a:defRPr sz="7405" b="1"/>
            </a:lvl5pPr>
            <a:lvl6pPr marL="10438168" indent="0">
              <a:buNone/>
              <a:defRPr sz="7405" b="1"/>
            </a:lvl6pPr>
            <a:lvl7pPr marL="12525802" indent="0">
              <a:buNone/>
              <a:defRPr sz="7405" b="1"/>
            </a:lvl7pPr>
            <a:lvl8pPr marL="14613435" indent="0">
              <a:buNone/>
              <a:defRPr sz="7405" b="1"/>
            </a:lvl8pPr>
            <a:lvl9pPr marL="16701071" indent="0">
              <a:buNone/>
              <a:defRPr sz="7405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5379391" y="13574343"/>
            <a:ext cx="13382065" cy="24661707"/>
          </a:xfrm>
        </p:spPr>
        <p:txBody>
          <a:bodyPr/>
          <a:lstStyle>
            <a:lvl1pPr>
              <a:defRPr sz="10807"/>
            </a:lvl1pPr>
            <a:lvl2pPr>
              <a:defRPr sz="9206"/>
            </a:lvl2pPr>
            <a:lvl3pPr>
              <a:defRPr sz="8205"/>
            </a:lvl3pPr>
            <a:lvl4pPr>
              <a:defRPr sz="7405"/>
            </a:lvl4pPr>
            <a:lvl5pPr>
              <a:defRPr sz="7405"/>
            </a:lvl5pPr>
            <a:lvl6pPr>
              <a:defRPr sz="7405"/>
            </a:lvl6pPr>
            <a:lvl7pPr>
              <a:defRPr sz="7405"/>
            </a:lvl7pPr>
            <a:lvl8pPr>
              <a:defRPr sz="7405"/>
            </a:lvl8pPr>
            <a:lvl9pPr>
              <a:defRPr sz="7405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3764" y="1704224"/>
            <a:ext cx="9960337" cy="7252861"/>
          </a:xfrm>
        </p:spPr>
        <p:txBody>
          <a:bodyPr anchor="b"/>
          <a:lstStyle>
            <a:lvl1pPr algn="l">
              <a:defRPr sz="9206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36770" y="1704227"/>
            <a:ext cx="16924684" cy="36531827"/>
          </a:xfrm>
        </p:spPr>
        <p:txBody>
          <a:bodyPr/>
          <a:lstStyle>
            <a:lvl1pPr>
              <a:defRPr sz="14609"/>
            </a:lvl1pPr>
            <a:lvl2pPr>
              <a:defRPr sz="12808"/>
            </a:lvl2pPr>
            <a:lvl3pPr>
              <a:defRPr sz="10807"/>
            </a:lvl3pPr>
            <a:lvl4pPr>
              <a:defRPr sz="9206"/>
            </a:lvl4pPr>
            <a:lvl5pPr>
              <a:defRPr sz="9206"/>
            </a:lvl5pPr>
            <a:lvl6pPr>
              <a:defRPr sz="9206"/>
            </a:lvl6pPr>
            <a:lvl7pPr>
              <a:defRPr sz="9206"/>
            </a:lvl7pPr>
            <a:lvl8pPr>
              <a:defRPr sz="9206"/>
            </a:lvl8pPr>
            <a:lvl9pPr>
              <a:defRPr sz="9206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513764" y="8957088"/>
            <a:ext cx="9960337" cy="29278966"/>
          </a:xfrm>
        </p:spPr>
        <p:txBody>
          <a:bodyPr/>
          <a:lstStyle>
            <a:lvl1pPr marL="0" indent="0">
              <a:buNone/>
              <a:defRPr sz="6404"/>
            </a:lvl1pPr>
            <a:lvl2pPr marL="2087634" indent="0">
              <a:buNone/>
              <a:defRPr sz="5604"/>
            </a:lvl2pPr>
            <a:lvl3pPr marL="4175266" indent="0">
              <a:buNone/>
              <a:defRPr sz="4603"/>
            </a:lvl3pPr>
            <a:lvl4pPr marL="6262902" indent="0">
              <a:buNone/>
              <a:defRPr sz="4003"/>
            </a:lvl4pPr>
            <a:lvl5pPr marL="8350534" indent="0">
              <a:buNone/>
              <a:defRPr sz="4003"/>
            </a:lvl5pPr>
            <a:lvl6pPr marL="10438168" indent="0">
              <a:buNone/>
              <a:defRPr sz="4003"/>
            </a:lvl6pPr>
            <a:lvl7pPr marL="12525802" indent="0">
              <a:buNone/>
              <a:defRPr sz="4003"/>
            </a:lvl7pPr>
            <a:lvl8pPr marL="14613435" indent="0">
              <a:buNone/>
              <a:defRPr sz="4003"/>
            </a:lvl8pPr>
            <a:lvl9pPr marL="16701071" indent="0">
              <a:buNone/>
              <a:defRPr sz="4003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4156" y="29962635"/>
            <a:ext cx="18165128" cy="3537258"/>
          </a:xfrm>
        </p:spPr>
        <p:txBody>
          <a:bodyPr anchor="b"/>
          <a:lstStyle>
            <a:lvl1pPr algn="l">
              <a:defRPr sz="9206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934156" y="3824596"/>
            <a:ext cx="18165128" cy="25682258"/>
          </a:xfrm>
        </p:spPr>
        <p:txBody>
          <a:bodyPr/>
          <a:lstStyle>
            <a:lvl1pPr marL="0" indent="0">
              <a:buNone/>
              <a:defRPr sz="14609"/>
            </a:lvl1pPr>
            <a:lvl2pPr marL="2087634" indent="0">
              <a:buNone/>
              <a:defRPr sz="12808"/>
            </a:lvl2pPr>
            <a:lvl3pPr marL="4175266" indent="0">
              <a:buNone/>
              <a:defRPr sz="10807"/>
            </a:lvl3pPr>
            <a:lvl4pPr marL="6262902" indent="0">
              <a:buNone/>
              <a:defRPr sz="9206"/>
            </a:lvl4pPr>
            <a:lvl5pPr marL="8350534" indent="0">
              <a:buNone/>
              <a:defRPr sz="9206"/>
            </a:lvl5pPr>
            <a:lvl6pPr marL="10438168" indent="0">
              <a:buNone/>
              <a:defRPr sz="9206"/>
            </a:lvl6pPr>
            <a:lvl7pPr marL="12525802" indent="0">
              <a:buNone/>
              <a:defRPr sz="9206"/>
            </a:lvl7pPr>
            <a:lvl8pPr marL="14613435" indent="0">
              <a:buNone/>
              <a:defRPr sz="9206"/>
            </a:lvl8pPr>
            <a:lvl9pPr marL="16701071" indent="0">
              <a:buNone/>
              <a:defRPr sz="9206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934156" y="33499894"/>
            <a:ext cx="18165128" cy="5023493"/>
          </a:xfrm>
        </p:spPr>
        <p:txBody>
          <a:bodyPr/>
          <a:lstStyle>
            <a:lvl1pPr marL="0" indent="0">
              <a:buNone/>
              <a:defRPr sz="6404"/>
            </a:lvl1pPr>
            <a:lvl2pPr marL="2087634" indent="0">
              <a:buNone/>
              <a:defRPr sz="5604"/>
            </a:lvl2pPr>
            <a:lvl3pPr marL="4175266" indent="0">
              <a:buNone/>
              <a:defRPr sz="4603"/>
            </a:lvl3pPr>
            <a:lvl4pPr marL="6262902" indent="0">
              <a:buNone/>
              <a:defRPr sz="4003"/>
            </a:lvl4pPr>
            <a:lvl5pPr marL="8350534" indent="0">
              <a:buNone/>
              <a:defRPr sz="4003"/>
            </a:lvl5pPr>
            <a:lvl6pPr marL="10438168" indent="0">
              <a:buNone/>
              <a:defRPr sz="4003"/>
            </a:lvl6pPr>
            <a:lvl7pPr marL="12525802" indent="0">
              <a:buNone/>
              <a:defRPr sz="4003"/>
            </a:lvl7pPr>
            <a:lvl8pPr marL="14613435" indent="0">
              <a:buNone/>
              <a:defRPr sz="4003"/>
            </a:lvl8pPr>
            <a:lvl9pPr marL="16701071" indent="0">
              <a:buNone/>
              <a:defRPr sz="4003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13762" y="1714138"/>
            <a:ext cx="27247692" cy="7133960"/>
          </a:xfrm>
          <a:prstGeom prst="rect">
            <a:avLst/>
          </a:prstGeom>
        </p:spPr>
        <p:txBody>
          <a:bodyPr vert="horz" lIns="208628" tIns="104314" rIns="208628" bIns="104314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762" y="9987550"/>
            <a:ext cx="27247692" cy="28248504"/>
          </a:xfrm>
          <a:prstGeom prst="rect">
            <a:avLst/>
          </a:prstGeom>
        </p:spPr>
        <p:txBody>
          <a:bodyPr vert="horz" lIns="208628" tIns="104314" rIns="208628" bIns="10431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513759" y="39672751"/>
            <a:ext cx="7064217" cy="2278905"/>
          </a:xfrm>
          <a:prstGeom prst="rect">
            <a:avLst/>
          </a:prstGeom>
        </p:spPr>
        <p:txBody>
          <a:bodyPr vert="horz" lIns="208628" tIns="104314" rIns="208628" bIns="104314" rtlCol="0" anchor="ctr"/>
          <a:lstStyle>
            <a:lvl1pPr algn="l">
              <a:defRPr sz="56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0344032" y="39672751"/>
            <a:ext cx="9587152" cy="2278905"/>
          </a:xfrm>
          <a:prstGeom prst="rect">
            <a:avLst/>
          </a:prstGeom>
        </p:spPr>
        <p:txBody>
          <a:bodyPr vert="horz" lIns="208628" tIns="104314" rIns="208628" bIns="104314" rtlCol="0" anchor="ctr"/>
          <a:lstStyle>
            <a:lvl1pPr algn="ctr">
              <a:defRPr sz="56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1697237" y="39672751"/>
            <a:ext cx="7064217" cy="2278905"/>
          </a:xfrm>
          <a:prstGeom prst="rect">
            <a:avLst/>
          </a:prstGeom>
        </p:spPr>
        <p:txBody>
          <a:bodyPr vert="horz" lIns="208628" tIns="104314" rIns="208628" bIns="104314" rtlCol="0" anchor="ctr"/>
          <a:lstStyle>
            <a:lvl1pPr algn="r">
              <a:defRPr sz="56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7634" rtl="0" eaLnBrk="1" latinLnBrk="0" hangingPunct="1">
        <a:spcBef>
          <a:spcPct val="0"/>
        </a:spcBef>
        <a:buNone/>
        <a:defRPr sz="200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725" indent="-1565725" algn="l" defTabSz="2087634" rtl="0" eaLnBrk="1" latinLnBrk="0" hangingPunct="1">
        <a:spcBef>
          <a:spcPct val="20000"/>
        </a:spcBef>
        <a:buFont typeface="Arial"/>
        <a:buChar char="•"/>
        <a:defRPr sz="14609" kern="1200">
          <a:solidFill>
            <a:schemeClr val="tx1"/>
          </a:solidFill>
          <a:latin typeface="+mn-lt"/>
          <a:ea typeface="+mn-ea"/>
          <a:cs typeface="+mn-cs"/>
        </a:defRPr>
      </a:lvl1pPr>
      <a:lvl2pPr marL="3392406" indent="-1304772" algn="l" defTabSz="2087634" rtl="0" eaLnBrk="1" latinLnBrk="0" hangingPunct="1">
        <a:spcBef>
          <a:spcPct val="20000"/>
        </a:spcBef>
        <a:buFont typeface="Arial"/>
        <a:buChar char="–"/>
        <a:defRPr sz="12808" kern="1200">
          <a:solidFill>
            <a:schemeClr val="tx1"/>
          </a:solidFill>
          <a:latin typeface="+mn-lt"/>
          <a:ea typeface="+mn-ea"/>
          <a:cs typeface="+mn-cs"/>
        </a:defRPr>
      </a:lvl2pPr>
      <a:lvl3pPr marL="5219084" indent="-1043816" algn="l" defTabSz="2087634" rtl="0" eaLnBrk="1" latinLnBrk="0" hangingPunct="1">
        <a:spcBef>
          <a:spcPct val="20000"/>
        </a:spcBef>
        <a:buFont typeface="Arial"/>
        <a:buChar char="•"/>
        <a:defRPr sz="10807" kern="1200">
          <a:solidFill>
            <a:schemeClr val="tx1"/>
          </a:solidFill>
          <a:latin typeface="+mn-lt"/>
          <a:ea typeface="+mn-ea"/>
          <a:cs typeface="+mn-cs"/>
        </a:defRPr>
      </a:lvl3pPr>
      <a:lvl4pPr marL="7306718" indent="-1043816" algn="l" defTabSz="2087634" rtl="0" eaLnBrk="1" latinLnBrk="0" hangingPunct="1">
        <a:spcBef>
          <a:spcPct val="20000"/>
        </a:spcBef>
        <a:buFont typeface="Arial"/>
        <a:buChar char="–"/>
        <a:defRPr sz="9206" kern="1200">
          <a:solidFill>
            <a:schemeClr val="tx1"/>
          </a:solidFill>
          <a:latin typeface="+mn-lt"/>
          <a:ea typeface="+mn-ea"/>
          <a:cs typeface="+mn-cs"/>
        </a:defRPr>
      </a:lvl4pPr>
      <a:lvl5pPr marL="9394352" indent="-1043816" algn="l" defTabSz="2087634" rtl="0" eaLnBrk="1" latinLnBrk="0" hangingPunct="1">
        <a:spcBef>
          <a:spcPct val="20000"/>
        </a:spcBef>
        <a:buFont typeface="Arial"/>
        <a:buChar char="»"/>
        <a:defRPr sz="9206" kern="1200">
          <a:solidFill>
            <a:schemeClr val="tx1"/>
          </a:solidFill>
          <a:latin typeface="+mn-lt"/>
          <a:ea typeface="+mn-ea"/>
          <a:cs typeface="+mn-cs"/>
        </a:defRPr>
      </a:lvl5pPr>
      <a:lvl6pPr marL="11481984" indent="-1043816" algn="l" defTabSz="2087634" rtl="0" eaLnBrk="1" latinLnBrk="0" hangingPunct="1">
        <a:spcBef>
          <a:spcPct val="20000"/>
        </a:spcBef>
        <a:buFont typeface="Arial"/>
        <a:buChar char="•"/>
        <a:defRPr sz="9206" kern="1200">
          <a:solidFill>
            <a:schemeClr val="tx1"/>
          </a:solidFill>
          <a:latin typeface="+mn-lt"/>
          <a:ea typeface="+mn-ea"/>
          <a:cs typeface="+mn-cs"/>
        </a:defRPr>
      </a:lvl6pPr>
      <a:lvl7pPr marL="13569619" indent="-1043816" algn="l" defTabSz="2087634" rtl="0" eaLnBrk="1" latinLnBrk="0" hangingPunct="1">
        <a:spcBef>
          <a:spcPct val="20000"/>
        </a:spcBef>
        <a:buFont typeface="Arial"/>
        <a:buChar char="•"/>
        <a:defRPr sz="9206" kern="1200">
          <a:solidFill>
            <a:schemeClr val="tx1"/>
          </a:solidFill>
          <a:latin typeface="+mn-lt"/>
          <a:ea typeface="+mn-ea"/>
          <a:cs typeface="+mn-cs"/>
        </a:defRPr>
      </a:lvl7pPr>
      <a:lvl8pPr marL="15657253" indent="-1043816" algn="l" defTabSz="2087634" rtl="0" eaLnBrk="1" latinLnBrk="0" hangingPunct="1">
        <a:spcBef>
          <a:spcPct val="20000"/>
        </a:spcBef>
        <a:buFont typeface="Arial"/>
        <a:buChar char="•"/>
        <a:defRPr sz="9206" kern="1200">
          <a:solidFill>
            <a:schemeClr val="tx1"/>
          </a:solidFill>
          <a:latin typeface="+mn-lt"/>
          <a:ea typeface="+mn-ea"/>
          <a:cs typeface="+mn-cs"/>
        </a:defRPr>
      </a:lvl8pPr>
      <a:lvl9pPr marL="17744887" indent="-1043816" algn="l" defTabSz="2087634" rtl="0" eaLnBrk="1" latinLnBrk="0" hangingPunct="1">
        <a:spcBef>
          <a:spcPct val="20000"/>
        </a:spcBef>
        <a:buFont typeface="Arial"/>
        <a:buChar char="•"/>
        <a:defRPr sz="92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1pPr>
      <a:lvl2pPr marL="2087634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2pPr>
      <a:lvl3pPr marL="4175266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3pPr>
      <a:lvl4pPr marL="6262902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4pPr>
      <a:lvl5pPr marL="8350534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5pPr>
      <a:lvl6pPr marL="10438168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6pPr>
      <a:lvl7pPr marL="12525802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7pPr>
      <a:lvl8pPr marL="14613435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8pPr>
      <a:lvl9pPr marL="16701071" algn="l" defTabSz="2087634" rtl="0" eaLnBrk="1" latinLnBrk="0" hangingPunct="1">
        <a:defRPr sz="82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74002" y="2273680"/>
            <a:ext cx="25727213" cy="9175067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44050" y="13232235"/>
            <a:ext cx="21187116" cy="10938739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3</cp:revision>
  <dcterms:created xsi:type="dcterms:W3CDTF">2015-03-24T12:03:06Z</dcterms:created>
  <dcterms:modified xsi:type="dcterms:W3CDTF">2015-03-24T12:27:19Z</dcterms:modified>
</cp:coreProperties>
</file>