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8388" cy="30275213"/>
  <p:notesSz cx="6858000" cy="9144000"/>
  <p:defaultTextStyle>
    <a:defPPr>
      <a:defRPr lang="sv-SE"/>
    </a:defPPr>
    <a:lvl1pPr marL="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6" d="100"/>
          <a:sy n="26" d="100"/>
        </p:scale>
        <p:origin x="1494" y="168"/>
      </p:cViewPr>
      <p:guideLst>
        <p:guide orient="horz" pos="9536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04129" y="9404941"/>
            <a:ext cx="18180130" cy="648954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08258" y="17155954"/>
            <a:ext cx="14971872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6271142" y="5354227"/>
            <a:ext cx="11254898" cy="114036636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02739" y="5354227"/>
            <a:ext cx="33411930" cy="114036636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89535" y="19454630"/>
            <a:ext cx="18180130" cy="6012994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89535" y="12831929"/>
            <a:ext cx="18180130" cy="662270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02740" y="31186275"/>
            <a:ext cx="22331556" cy="8820459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5190769" y="31186275"/>
            <a:ext cx="22335271" cy="8820459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9420" y="1212412"/>
            <a:ext cx="19249549" cy="5045869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9420" y="6776884"/>
            <a:ext cx="9450252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069420" y="9601167"/>
            <a:ext cx="9450252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0865005" y="6776884"/>
            <a:ext cx="9453965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0865005" y="9601167"/>
            <a:ext cx="9453965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9421" y="1205402"/>
            <a:ext cx="7036632" cy="512996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62266" y="1205404"/>
            <a:ext cx="11956703" cy="25839056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69421" y="6335371"/>
            <a:ext cx="7036632" cy="20709089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92274" y="21192649"/>
            <a:ext cx="12833033" cy="2501912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192274" y="2705146"/>
            <a:ext cx="12833033" cy="18165128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92274" y="23694561"/>
            <a:ext cx="12833033" cy="3553130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69420" y="1212412"/>
            <a:ext cx="19249549" cy="5045869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9420" y="7064219"/>
            <a:ext cx="19249549" cy="19980241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69419" y="28060639"/>
            <a:ext cx="4990624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307699" y="28060639"/>
            <a:ext cx="6772990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5328345" y="28060639"/>
            <a:ext cx="4990624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04129" y="1608180"/>
            <a:ext cx="18180130" cy="648954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08258" y="9359193"/>
            <a:ext cx="14971872" cy="7736999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1</cp:revision>
  <dcterms:created xsi:type="dcterms:W3CDTF">2015-03-24T12:03:06Z</dcterms:created>
  <dcterms:modified xsi:type="dcterms:W3CDTF">2015-03-24T12:28:02Z</dcterms:modified>
</cp:coreProperties>
</file>