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5124113" cy="21388388"/>
  <p:notesSz cx="6858000" cy="9144000"/>
  <p:defaultTextStyle>
    <a:defPPr>
      <a:defRPr lang="sv-SE"/>
    </a:defPPr>
    <a:lvl1pPr marL="0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39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77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417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555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694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833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971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5111" algn="l" defTabSz="104313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7">
          <p15:clr>
            <a:srgbClr val="A4A3A4"/>
          </p15:clr>
        </p15:guide>
        <p15:guide id="2" pos="47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1440" y="96"/>
      </p:cViewPr>
      <p:guideLst>
        <p:guide orient="horz" pos="6737"/>
        <p:guide pos="47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34309" y="6644264"/>
            <a:ext cx="12855496" cy="458464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268617" y="12120087"/>
            <a:ext cx="10586879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25647976" y="3782576"/>
            <a:ext cx="7958540" cy="8056292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769732" y="3782576"/>
            <a:ext cx="23626175" cy="8056292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7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94701" y="13744021"/>
            <a:ext cx="12855496" cy="4247972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94701" y="9065313"/>
            <a:ext cx="12855496" cy="4678709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39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77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55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69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83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9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51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36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769732" y="22032022"/>
            <a:ext cx="15791044" cy="62313484"/>
          </a:xfrm>
        </p:spPr>
        <p:txBody>
          <a:bodyPr/>
          <a:lstStyle>
            <a:lvl1pPr>
              <a:defRPr sz="6400"/>
            </a:lvl1pPr>
            <a:lvl2pPr>
              <a:defRPr sz="54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7812845" y="22032022"/>
            <a:ext cx="15793671" cy="62313484"/>
          </a:xfrm>
        </p:spPr>
        <p:txBody>
          <a:bodyPr/>
          <a:lstStyle>
            <a:lvl1pPr>
              <a:defRPr sz="6400"/>
            </a:lvl1pPr>
            <a:lvl2pPr>
              <a:defRPr sz="54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6206" y="856528"/>
            <a:ext cx="13611702" cy="3564731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6206" y="4787634"/>
            <a:ext cx="6682443" cy="1995258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43139" indent="0">
              <a:buNone/>
              <a:defRPr sz="4600" b="1"/>
            </a:lvl2pPr>
            <a:lvl3pPr marL="2086277" indent="0">
              <a:buNone/>
              <a:defRPr sz="4100" b="1"/>
            </a:lvl3pPr>
            <a:lvl4pPr marL="3129417" indent="0">
              <a:buNone/>
              <a:defRPr sz="3700" b="1"/>
            </a:lvl4pPr>
            <a:lvl5pPr marL="4172555" indent="0">
              <a:buNone/>
              <a:defRPr sz="3700" b="1"/>
            </a:lvl5pPr>
            <a:lvl6pPr marL="5215694" indent="0">
              <a:buNone/>
              <a:defRPr sz="3700" b="1"/>
            </a:lvl6pPr>
            <a:lvl7pPr marL="6258833" indent="0">
              <a:buNone/>
              <a:defRPr sz="3700" b="1"/>
            </a:lvl7pPr>
            <a:lvl8pPr marL="7301971" indent="0">
              <a:buNone/>
              <a:defRPr sz="3700" b="1"/>
            </a:lvl8pPr>
            <a:lvl9pPr marL="8345111" indent="0">
              <a:buNone/>
              <a:defRPr sz="37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56206" y="6782892"/>
            <a:ext cx="6682443" cy="12323079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7682841" y="4787634"/>
            <a:ext cx="6685068" cy="1995258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43139" indent="0">
              <a:buNone/>
              <a:defRPr sz="4600" b="1"/>
            </a:lvl2pPr>
            <a:lvl3pPr marL="2086277" indent="0">
              <a:buNone/>
              <a:defRPr sz="4100" b="1"/>
            </a:lvl3pPr>
            <a:lvl4pPr marL="3129417" indent="0">
              <a:buNone/>
              <a:defRPr sz="3700" b="1"/>
            </a:lvl4pPr>
            <a:lvl5pPr marL="4172555" indent="0">
              <a:buNone/>
              <a:defRPr sz="3700" b="1"/>
            </a:lvl5pPr>
            <a:lvl6pPr marL="5215694" indent="0">
              <a:buNone/>
              <a:defRPr sz="3700" b="1"/>
            </a:lvl6pPr>
            <a:lvl7pPr marL="6258833" indent="0">
              <a:buNone/>
              <a:defRPr sz="3700" b="1"/>
            </a:lvl7pPr>
            <a:lvl8pPr marL="7301971" indent="0">
              <a:buNone/>
              <a:defRPr sz="3700" b="1"/>
            </a:lvl8pPr>
            <a:lvl9pPr marL="8345111" indent="0">
              <a:buNone/>
              <a:defRPr sz="37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7682841" y="6782892"/>
            <a:ext cx="6685068" cy="12323079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6207" y="851575"/>
            <a:ext cx="4975729" cy="362414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13109" y="851576"/>
            <a:ext cx="8454799" cy="18254397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4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756207" y="4475720"/>
            <a:ext cx="4975729" cy="14630253"/>
          </a:xfrm>
        </p:spPr>
        <p:txBody>
          <a:bodyPr/>
          <a:lstStyle>
            <a:lvl1pPr marL="0" indent="0">
              <a:buNone/>
              <a:defRPr sz="3200"/>
            </a:lvl1pPr>
            <a:lvl2pPr marL="1043139" indent="0">
              <a:buNone/>
              <a:defRPr sz="2800"/>
            </a:lvl2pPr>
            <a:lvl3pPr marL="2086277" indent="0">
              <a:buNone/>
              <a:defRPr sz="2300"/>
            </a:lvl3pPr>
            <a:lvl4pPr marL="3129417" indent="0">
              <a:buNone/>
              <a:defRPr sz="2000"/>
            </a:lvl4pPr>
            <a:lvl5pPr marL="4172555" indent="0">
              <a:buNone/>
              <a:defRPr sz="2000"/>
            </a:lvl5pPr>
            <a:lvl6pPr marL="5215694" indent="0">
              <a:buNone/>
              <a:defRPr sz="2000"/>
            </a:lvl6pPr>
            <a:lvl7pPr marL="6258833" indent="0">
              <a:buNone/>
              <a:defRPr sz="2000"/>
            </a:lvl7pPr>
            <a:lvl8pPr marL="7301971" indent="0">
              <a:buNone/>
              <a:defRPr sz="2000"/>
            </a:lvl8pPr>
            <a:lvl9pPr marL="8345111" indent="0">
              <a:buNone/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64433" y="14971872"/>
            <a:ext cx="9074468" cy="1767514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964433" y="1911092"/>
            <a:ext cx="9074468" cy="12833033"/>
          </a:xfrm>
        </p:spPr>
        <p:txBody>
          <a:bodyPr/>
          <a:lstStyle>
            <a:lvl1pPr marL="0" indent="0">
              <a:buNone/>
              <a:defRPr sz="7300"/>
            </a:lvl1pPr>
            <a:lvl2pPr marL="1043139" indent="0">
              <a:buNone/>
              <a:defRPr sz="6400"/>
            </a:lvl2pPr>
            <a:lvl3pPr marL="2086277" indent="0">
              <a:buNone/>
              <a:defRPr sz="5400"/>
            </a:lvl3pPr>
            <a:lvl4pPr marL="3129417" indent="0">
              <a:buNone/>
              <a:defRPr sz="4600"/>
            </a:lvl4pPr>
            <a:lvl5pPr marL="4172555" indent="0">
              <a:buNone/>
              <a:defRPr sz="4600"/>
            </a:lvl5pPr>
            <a:lvl6pPr marL="5215694" indent="0">
              <a:buNone/>
              <a:defRPr sz="4600"/>
            </a:lvl6pPr>
            <a:lvl7pPr marL="6258833" indent="0">
              <a:buNone/>
              <a:defRPr sz="4600"/>
            </a:lvl7pPr>
            <a:lvl8pPr marL="7301971" indent="0">
              <a:buNone/>
              <a:defRPr sz="4600"/>
            </a:lvl8pPr>
            <a:lvl9pPr marL="8345111" indent="0">
              <a:buNone/>
              <a:defRPr sz="46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964433" y="16739386"/>
            <a:ext cx="9074468" cy="2510163"/>
          </a:xfrm>
        </p:spPr>
        <p:txBody>
          <a:bodyPr/>
          <a:lstStyle>
            <a:lvl1pPr marL="0" indent="0">
              <a:buNone/>
              <a:defRPr sz="3200"/>
            </a:lvl1pPr>
            <a:lvl2pPr marL="1043139" indent="0">
              <a:buNone/>
              <a:defRPr sz="2800"/>
            </a:lvl2pPr>
            <a:lvl3pPr marL="2086277" indent="0">
              <a:buNone/>
              <a:defRPr sz="2300"/>
            </a:lvl3pPr>
            <a:lvl4pPr marL="3129417" indent="0">
              <a:buNone/>
              <a:defRPr sz="2000"/>
            </a:lvl4pPr>
            <a:lvl5pPr marL="4172555" indent="0">
              <a:buNone/>
              <a:defRPr sz="2000"/>
            </a:lvl5pPr>
            <a:lvl6pPr marL="5215694" indent="0">
              <a:buNone/>
              <a:defRPr sz="2000"/>
            </a:lvl6pPr>
            <a:lvl7pPr marL="6258833" indent="0">
              <a:buNone/>
              <a:defRPr sz="2000"/>
            </a:lvl7pPr>
            <a:lvl8pPr marL="7301971" indent="0">
              <a:buNone/>
              <a:defRPr sz="2000"/>
            </a:lvl8pPr>
            <a:lvl9pPr marL="8345111" indent="0">
              <a:buNone/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6206" y="856528"/>
            <a:ext cx="13611702" cy="3564731"/>
          </a:xfrm>
          <a:prstGeom prst="rect">
            <a:avLst/>
          </a:prstGeom>
        </p:spPr>
        <p:txBody>
          <a:bodyPr vert="horz" lIns="208628" tIns="104314" rIns="208628" bIns="104314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6206" y="4990626"/>
            <a:ext cx="13611702" cy="14115347"/>
          </a:xfrm>
          <a:prstGeom prst="rect">
            <a:avLst/>
          </a:prstGeom>
        </p:spPr>
        <p:txBody>
          <a:bodyPr vert="horz" lIns="208628" tIns="104314" rIns="208628" bIns="10431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56205" y="19823869"/>
            <a:ext cx="3528960" cy="1138734"/>
          </a:xfrm>
          <a:prstGeom prst="rect">
            <a:avLst/>
          </a:prstGeom>
        </p:spPr>
        <p:txBody>
          <a:bodyPr vert="horz" lIns="208628" tIns="104314" rIns="208628" bIns="104314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167405" y="19823869"/>
            <a:ext cx="4789303" cy="1138734"/>
          </a:xfrm>
          <a:prstGeom prst="rect">
            <a:avLst/>
          </a:prstGeom>
        </p:spPr>
        <p:txBody>
          <a:bodyPr vert="horz" lIns="208628" tIns="104314" rIns="208628" bIns="104314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838948" y="19823869"/>
            <a:ext cx="3528960" cy="1138734"/>
          </a:xfrm>
          <a:prstGeom prst="rect">
            <a:avLst/>
          </a:prstGeom>
        </p:spPr>
        <p:txBody>
          <a:bodyPr vert="horz" lIns="208628" tIns="104314" rIns="208628" bIns="104314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139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54" indent="-782354" algn="l" defTabSz="1043139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101" indent="-651962" algn="l" defTabSz="1043139" rtl="0" eaLnBrk="1" latinLnBrk="0" hangingPunct="1">
        <a:spcBef>
          <a:spcPct val="20000"/>
        </a:spcBef>
        <a:buFont typeface="Arial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847" indent="-521569" algn="l" defTabSz="1043139" rtl="0" eaLnBrk="1" latinLnBrk="0" hangingPunct="1">
        <a:spcBef>
          <a:spcPct val="20000"/>
        </a:spcBef>
        <a:buFont typeface="Arial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986" indent="-521569" algn="l" defTabSz="1043139" rtl="0" eaLnBrk="1" latinLnBrk="0" hangingPunct="1">
        <a:spcBef>
          <a:spcPct val="20000"/>
        </a:spcBef>
        <a:buFont typeface="Arial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4125" indent="-521569" algn="l" defTabSz="1043139" rtl="0" eaLnBrk="1" latinLnBrk="0" hangingPunct="1">
        <a:spcBef>
          <a:spcPct val="20000"/>
        </a:spcBef>
        <a:buFont typeface="Arial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263" indent="-521569" algn="l" defTabSz="1043139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402" indent="-521569" algn="l" defTabSz="1043139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541" indent="-521569" algn="l" defTabSz="1043139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680" indent="-521569" algn="l" defTabSz="1043139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39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77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417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555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694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833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971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5111" algn="l" defTabSz="104313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34309" y="1136123"/>
            <a:ext cx="12855496" cy="458464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268617" y="6611946"/>
            <a:ext cx="10586879" cy="5465921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17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Örebro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Jonsson</dc:creator>
  <cp:lastModifiedBy>Jonas Jonsson</cp:lastModifiedBy>
  <cp:revision>2</cp:revision>
  <dcterms:created xsi:type="dcterms:W3CDTF">2015-03-24T12:03:06Z</dcterms:created>
  <dcterms:modified xsi:type="dcterms:W3CDTF">2015-03-24T12:28:32Z</dcterms:modified>
</cp:coreProperties>
</file>