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688638" cy="15124113"/>
  <p:notesSz cx="6858000" cy="9144000"/>
  <p:defaultTextStyle>
    <a:defPPr>
      <a:defRPr lang="sv-SE"/>
    </a:defPPr>
    <a:lvl1pPr marL="0" algn="l" defTabSz="73725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254" algn="l" defTabSz="73725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507" algn="l" defTabSz="73725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762" algn="l" defTabSz="73725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9016" algn="l" defTabSz="73725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6270" algn="l" defTabSz="73725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3524" algn="l" defTabSz="73725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0777" algn="l" defTabSz="73725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8032" algn="l" defTabSz="73725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4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1458" y="126"/>
      </p:cViewPr>
      <p:guideLst>
        <p:guide orient="horz" pos="4764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01649" y="4698279"/>
            <a:ext cx="9085342" cy="3241882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603296" y="8570331"/>
            <a:ext cx="7482047" cy="38650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9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6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3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0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8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831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7151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18126149" y="2674728"/>
            <a:ext cx="5624525" cy="56967492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250720" y="2674728"/>
            <a:ext cx="16697286" cy="56967492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517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578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44329" y="9718644"/>
            <a:ext cx="9085342" cy="3003817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44329" y="6410246"/>
            <a:ext cx="9085342" cy="330839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25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50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21176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901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62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352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077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803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336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50720" y="15579238"/>
            <a:ext cx="11159977" cy="44062983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2588841" y="15579238"/>
            <a:ext cx="11161834" cy="44062983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089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4433" y="605667"/>
            <a:ext cx="9619774" cy="2520685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34433" y="3385422"/>
            <a:ext cx="4722671" cy="1410883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7254" indent="0">
              <a:buNone/>
              <a:defRPr sz="3200" b="1"/>
            </a:lvl2pPr>
            <a:lvl3pPr marL="1474507" indent="0">
              <a:buNone/>
              <a:defRPr sz="2900" b="1"/>
            </a:lvl3pPr>
            <a:lvl4pPr marL="2211762" indent="0">
              <a:buNone/>
              <a:defRPr sz="2600" b="1"/>
            </a:lvl4pPr>
            <a:lvl5pPr marL="2949016" indent="0">
              <a:buNone/>
              <a:defRPr sz="2600" b="1"/>
            </a:lvl5pPr>
            <a:lvl6pPr marL="3686270" indent="0">
              <a:buNone/>
              <a:defRPr sz="2600" b="1"/>
            </a:lvl6pPr>
            <a:lvl7pPr marL="4423524" indent="0">
              <a:buNone/>
              <a:defRPr sz="2600" b="1"/>
            </a:lvl7pPr>
            <a:lvl8pPr marL="5160777" indent="0">
              <a:buNone/>
              <a:defRPr sz="2600" b="1"/>
            </a:lvl8pPr>
            <a:lvl9pPr marL="5898032" indent="0">
              <a:buNone/>
              <a:defRPr sz="2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34433" y="4796305"/>
            <a:ext cx="4722671" cy="8713870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429681" y="3385422"/>
            <a:ext cx="4724527" cy="1410883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7254" indent="0">
              <a:buNone/>
              <a:defRPr sz="3200" b="1"/>
            </a:lvl2pPr>
            <a:lvl3pPr marL="1474507" indent="0">
              <a:buNone/>
              <a:defRPr sz="2900" b="1"/>
            </a:lvl3pPr>
            <a:lvl4pPr marL="2211762" indent="0">
              <a:buNone/>
              <a:defRPr sz="2600" b="1"/>
            </a:lvl4pPr>
            <a:lvl5pPr marL="2949016" indent="0">
              <a:buNone/>
              <a:defRPr sz="2600" b="1"/>
            </a:lvl5pPr>
            <a:lvl6pPr marL="3686270" indent="0">
              <a:buNone/>
              <a:defRPr sz="2600" b="1"/>
            </a:lvl6pPr>
            <a:lvl7pPr marL="4423524" indent="0">
              <a:buNone/>
              <a:defRPr sz="2600" b="1"/>
            </a:lvl7pPr>
            <a:lvl8pPr marL="5160777" indent="0">
              <a:buNone/>
              <a:defRPr sz="2600" b="1"/>
            </a:lvl8pPr>
            <a:lvl9pPr marL="5898032" indent="0">
              <a:buNone/>
              <a:defRPr sz="2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29681" y="4796305"/>
            <a:ext cx="4724527" cy="8713870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205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356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52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4433" y="602164"/>
            <a:ext cx="3516488" cy="256269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78962" y="602165"/>
            <a:ext cx="5975245" cy="12908012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534433" y="3164863"/>
            <a:ext cx="3516488" cy="10345314"/>
          </a:xfrm>
        </p:spPr>
        <p:txBody>
          <a:bodyPr/>
          <a:lstStyle>
            <a:lvl1pPr marL="0" indent="0">
              <a:buNone/>
              <a:defRPr sz="2300"/>
            </a:lvl1pPr>
            <a:lvl2pPr marL="737254" indent="0">
              <a:buNone/>
              <a:defRPr sz="2000"/>
            </a:lvl2pPr>
            <a:lvl3pPr marL="1474507" indent="0">
              <a:buNone/>
              <a:defRPr sz="1600"/>
            </a:lvl3pPr>
            <a:lvl4pPr marL="2211762" indent="0">
              <a:buNone/>
              <a:defRPr sz="1400"/>
            </a:lvl4pPr>
            <a:lvl5pPr marL="2949016" indent="0">
              <a:buNone/>
              <a:defRPr sz="1400"/>
            </a:lvl5pPr>
            <a:lvl6pPr marL="3686270" indent="0">
              <a:buNone/>
              <a:defRPr sz="1400"/>
            </a:lvl6pPr>
            <a:lvl7pPr marL="4423524" indent="0">
              <a:buNone/>
              <a:defRPr sz="1400"/>
            </a:lvl7pPr>
            <a:lvl8pPr marL="5160777" indent="0">
              <a:buNone/>
              <a:defRPr sz="1400"/>
            </a:lvl8pPr>
            <a:lvl9pPr marL="5898032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6145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095049" y="10586879"/>
            <a:ext cx="6413183" cy="124984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095049" y="1351368"/>
            <a:ext cx="6413183" cy="9074468"/>
          </a:xfrm>
        </p:spPr>
        <p:txBody>
          <a:bodyPr/>
          <a:lstStyle>
            <a:lvl1pPr marL="0" indent="0">
              <a:buNone/>
              <a:defRPr sz="5200"/>
            </a:lvl1pPr>
            <a:lvl2pPr marL="737254" indent="0">
              <a:buNone/>
              <a:defRPr sz="4500"/>
            </a:lvl2pPr>
            <a:lvl3pPr marL="1474507" indent="0">
              <a:buNone/>
              <a:defRPr sz="3800"/>
            </a:lvl3pPr>
            <a:lvl4pPr marL="2211762" indent="0">
              <a:buNone/>
              <a:defRPr sz="3200"/>
            </a:lvl4pPr>
            <a:lvl5pPr marL="2949016" indent="0">
              <a:buNone/>
              <a:defRPr sz="3200"/>
            </a:lvl5pPr>
            <a:lvl6pPr marL="3686270" indent="0">
              <a:buNone/>
              <a:defRPr sz="3200"/>
            </a:lvl6pPr>
            <a:lvl7pPr marL="4423524" indent="0">
              <a:buNone/>
              <a:defRPr sz="3200"/>
            </a:lvl7pPr>
            <a:lvl8pPr marL="5160777" indent="0">
              <a:buNone/>
              <a:defRPr sz="3200"/>
            </a:lvl8pPr>
            <a:lvl9pPr marL="5898032" indent="0">
              <a:buNone/>
              <a:defRPr sz="32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095049" y="11836721"/>
            <a:ext cx="6413183" cy="1774981"/>
          </a:xfrm>
        </p:spPr>
        <p:txBody>
          <a:bodyPr/>
          <a:lstStyle>
            <a:lvl1pPr marL="0" indent="0">
              <a:buNone/>
              <a:defRPr sz="2300"/>
            </a:lvl1pPr>
            <a:lvl2pPr marL="737254" indent="0">
              <a:buNone/>
              <a:defRPr sz="2000"/>
            </a:lvl2pPr>
            <a:lvl3pPr marL="1474507" indent="0">
              <a:buNone/>
              <a:defRPr sz="1600"/>
            </a:lvl3pPr>
            <a:lvl4pPr marL="2211762" indent="0">
              <a:buNone/>
              <a:defRPr sz="1400"/>
            </a:lvl4pPr>
            <a:lvl5pPr marL="2949016" indent="0">
              <a:buNone/>
              <a:defRPr sz="1400"/>
            </a:lvl5pPr>
            <a:lvl6pPr marL="3686270" indent="0">
              <a:buNone/>
              <a:defRPr sz="1400"/>
            </a:lvl6pPr>
            <a:lvl7pPr marL="4423524" indent="0">
              <a:buNone/>
              <a:defRPr sz="1400"/>
            </a:lvl7pPr>
            <a:lvl8pPr marL="5160777" indent="0">
              <a:buNone/>
              <a:defRPr sz="1400"/>
            </a:lvl8pPr>
            <a:lvl9pPr marL="5898032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384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34433" y="605667"/>
            <a:ext cx="9619774" cy="2520685"/>
          </a:xfrm>
          <a:prstGeom prst="rect">
            <a:avLst/>
          </a:prstGeom>
        </p:spPr>
        <p:txBody>
          <a:bodyPr vert="horz" lIns="147451" tIns="73726" rIns="147451" bIns="73726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34433" y="3528962"/>
            <a:ext cx="9619774" cy="9981215"/>
          </a:xfrm>
          <a:prstGeom prst="rect">
            <a:avLst/>
          </a:prstGeom>
        </p:spPr>
        <p:txBody>
          <a:bodyPr vert="horz" lIns="147451" tIns="73726" rIns="147451" bIns="73726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34431" y="14017814"/>
            <a:ext cx="2494016" cy="805219"/>
          </a:xfrm>
          <a:prstGeom prst="rect">
            <a:avLst/>
          </a:prstGeom>
        </p:spPr>
        <p:txBody>
          <a:bodyPr vert="horz" lIns="147451" tIns="73726" rIns="147451" bIns="73726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651952" y="14017814"/>
            <a:ext cx="3384736" cy="805219"/>
          </a:xfrm>
          <a:prstGeom prst="rect">
            <a:avLst/>
          </a:prstGeom>
        </p:spPr>
        <p:txBody>
          <a:bodyPr vert="horz" lIns="147451" tIns="73726" rIns="147451" bIns="73726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660191" y="14017814"/>
            <a:ext cx="2494016" cy="805219"/>
          </a:xfrm>
          <a:prstGeom prst="rect">
            <a:avLst/>
          </a:prstGeom>
        </p:spPr>
        <p:txBody>
          <a:bodyPr vert="horz" lIns="147451" tIns="73726" rIns="147451" bIns="73726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897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7254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940" indent="-552940" algn="l" defTabSz="737254" rtl="0" eaLnBrk="1" latinLnBrk="0" hangingPunct="1">
        <a:spcBef>
          <a:spcPct val="20000"/>
        </a:spcBef>
        <a:buFont typeface="Arial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038" indent="-460784" algn="l" defTabSz="737254" rtl="0" eaLnBrk="1" latinLnBrk="0" hangingPunct="1">
        <a:spcBef>
          <a:spcPct val="20000"/>
        </a:spcBef>
        <a:buFont typeface="Arial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135" indent="-368627" algn="l" defTabSz="737254" rtl="0" eaLnBrk="1" latinLnBrk="0" hangingPunct="1">
        <a:spcBef>
          <a:spcPct val="20000"/>
        </a:spcBef>
        <a:buFont typeface="Arial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80389" indent="-368627" algn="l" defTabSz="737254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643" indent="-368627" algn="l" defTabSz="737254" rtl="0" eaLnBrk="1" latinLnBrk="0" hangingPunct="1">
        <a:spcBef>
          <a:spcPct val="20000"/>
        </a:spcBef>
        <a:buFont typeface="Arial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897" indent="-368627" algn="l" defTabSz="73725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2151" indent="-368627" algn="l" defTabSz="73725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9405" indent="-368627" algn="l" defTabSz="73725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6659" indent="-368627" algn="l" defTabSz="73725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73725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254" algn="l" defTabSz="73725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507" algn="l" defTabSz="73725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762" algn="l" defTabSz="73725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9016" algn="l" defTabSz="73725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6270" algn="l" defTabSz="73725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3524" algn="l" defTabSz="73725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0777" algn="l" defTabSz="73725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8032" algn="l" defTabSz="73725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01649" y="803373"/>
            <a:ext cx="9085342" cy="3241882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603296" y="4675426"/>
            <a:ext cx="7482047" cy="3865051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8171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 Presentation</vt:lpstr>
    </vt:vector>
  </TitlesOfParts>
  <Company>Örebro universitet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Jonas Jonsson</dc:creator>
  <cp:lastModifiedBy>Jonas Jonsson</cp:lastModifiedBy>
  <cp:revision>4</cp:revision>
  <dcterms:created xsi:type="dcterms:W3CDTF">2015-03-24T12:03:06Z</dcterms:created>
  <dcterms:modified xsi:type="dcterms:W3CDTF">2015-03-24T12:28:58Z</dcterms:modified>
</cp:coreProperties>
</file>