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88638" cy="15124113"/>
  <p:notesSz cx="6858000" cy="9144000"/>
  <p:defaultTextStyle>
    <a:defPPr>
      <a:defRPr lang="sv-SE"/>
    </a:defPPr>
    <a:lvl1pPr marL="0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254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507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762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016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6270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3524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777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8032" algn="l" defTabSz="73725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458" y="126"/>
      </p:cViewPr>
      <p:guideLst>
        <p:guide orient="horz" pos="4764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49" y="4698279"/>
            <a:ext cx="9085342" cy="324188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3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8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18126149" y="2674728"/>
            <a:ext cx="5624525" cy="5696749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50720" y="2674728"/>
            <a:ext cx="16697286" cy="5696749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329" y="6410246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25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50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17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01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62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35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77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803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0720" y="15579238"/>
            <a:ext cx="11159977" cy="44062983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41" y="15579238"/>
            <a:ext cx="11161834" cy="44062983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3" y="605667"/>
            <a:ext cx="9619774" cy="2520685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433" y="3385422"/>
            <a:ext cx="4722671" cy="141088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254" indent="0">
              <a:buNone/>
              <a:defRPr sz="3200" b="1"/>
            </a:lvl2pPr>
            <a:lvl3pPr marL="1474507" indent="0">
              <a:buNone/>
              <a:defRPr sz="2900" b="1"/>
            </a:lvl3pPr>
            <a:lvl4pPr marL="2211762" indent="0">
              <a:buNone/>
              <a:defRPr sz="2600" b="1"/>
            </a:lvl4pPr>
            <a:lvl5pPr marL="2949016" indent="0">
              <a:buNone/>
              <a:defRPr sz="2600" b="1"/>
            </a:lvl5pPr>
            <a:lvl6pPr marL="3686270" indent="0">
              <a:buNone/>
              <a:defRPr sz="2600" b="1"/>
            </a:lvl6pPr>
            <a:lvl7pPr marL="4423524" indent="0">
              <a:buNone/>
              <a:defRPr sz="2600" b="1"/>
            </a:lvl7pPr>
            <a:lvl8pPr marL="5160777" indent="0">
              <a:buNone/>
              <a:defRPr sz="2600" b="1"/>
            </a:lvl8pPr>
            <a:lvl9pPr marL="5898032" indent="0">
              <a:buNone/>
              <a:defRPr sz="2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433" y="4796305"/>
            <a:ext cx="4722671" cy="871387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29681" y="3385422"/>
            <a:ext cx="4724527" cy="141088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254" indent="0">
              <a:buNone/>
              <a:defRPr sz="3200" b="1"/>
            </a:lvl2pPr>
            <a:lvl3pPr marL="1474507" indent="0">
              <a:buNone/>
              <a:defRPr sz="2900" b="1"/>
            </a:lvl3pPr>
            <a:lvl4pPr marL="2211762" indent="0">
              <a:buNone/>
              <a:defRPr sz="2600" b="1"/>
            </a:lvl4pPr>
            <a:lvl5pPr marL="2949016" indent="0">
              <a:buNone/>
              <a:defRPr sz="2600" b="1"/>
            </a:lvl5pPr>
            <a:lvl6pPr marL="3686270" indent="0">
              <a:buNone/>
              <a:defRPr sz="2600" b="1"/>
            </a:lvl6pPr>
            <a:lvl7pPr marL="4423524" indent="0">
              <a:buNone/>
              <a:defRPr sz="2600" b="1"/>
            </a:lvl7pPr>
            <a:lvl8pPr marL="5160777" indent="0">
              <a:buNone/>
              <a:defRPr sz="2600" b="1"/>
            </a:lvl8pPr>
            <a:lvl9pPr marL="5898032" indent="0">
              <a:buNone/>
              <a:defRPr sz="2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29681" y="4796305"/>
            <a:ext cx="4724527" cy="871387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78962" y="602165"/>
            <a:ext cx="5975245" cy="12908012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433" y="3164863"/>
            <a:ext cx="3516488" cy="10345314"/>
          </a:xfrm>
        </p:spPr>
        <p:txBody>
          <a:bodyPr/>
          <a:lstStyle>
            <a:lvl1pPr marL="0" indent="0">
              <a:buNone/>
              <a:defRPr sz="2300"/>
            </a:lvl1pPr>
            <a:lvl2pPr marL="737254" indent="0">
              <a:buNone/>
              <a:defRPr sz="2000"/>
            </a:lvl2pPr>
            <a:lvl3pPr marL="1474507" indent="0">
              <a:buNone/>
              <a:defRPr sz="1600"/>
            </a:lvl3pPr>
            <a:lvl4pPr marL="2211762" indent="0">
              <a:buNone/>
              <a:defRPr sz="1400"/>
            </a:lvl4pPr>
            <a:lvl5pPr marL="2949016" indent="0">
              <a:buNone/>
              <a:defRPr sz="1400"/>
            </a:lvl5pPr>
            <a:lvl6pPr marL="3686270" indent="0">
              <a:buNone/>
              <a:defRPr sz="1400"/>
            </a:lvl6pPr>
            <a:lvl7pPr marL="4423524" indent="0">
              <a:buNone/>
              <a:defRPr sz="1400"/>
            </a:lvl7pPr>
            <a:lvl8pPr marL="5160777" indent="0">
              <a:buNone/>
              <a:defRPr sz="1400"/>
            </a:lvl8pPr>
            <a:lvl9pPr marL="5898032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049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049" y="1351368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254" indent="0">
              <a:buNone/>
              <a:defRPr sz="4500"/>
            </a:lvl2pPr>
            <a:lvl3pPr marL="1474507" indent="0">
              <a:buNone/>
              <a:defRPr sz="3800"/>
            </a:lvl3pPr>
            <a:lvl4pPr marL="2211762" indent="0">
              <a:buNone/>
              <a:defRPr sz="3200"/>
            </a:lvl4pPr>
            <a:lvl5pPr marL="2949016" indent="0">
              <a:buNone/>
              <a:defRPr sz="3200"/>
            </a:lvl5pPr>
            <a:lvl6pPr marL="3686270" indent="0">
              <a:buNone/>
              <a:defRPr sz="3200"/>
            </a:lvl6pPr>
            <a:lvl7pPr marL="4423524" indent="0">
              <a:buNone/>
              <a:defRPr sz="3200"/>
            </a:lvl7pPr>
            <a:lvl8pPr marL="5160777" indent="0">
              <a:buNone/>
              <a:defRPr sz="3200"/>
            </a:lvl8pPr>
            <a:lvl9pPr marL="5898032" indent="0">
              <a:buNone/>
              <a:defRPr sz="32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049" y="11836721"/>
            <a:ext cx="6413183" cy="1774981"/>
          </a:xfrm>
        </p:spPr>
        <p:txBody>
          <a:bodyPr/>
          <a:lstStyle>
            <a:lvl1pPr marL="0" indent="0">
              <a:buNone/>
              <a:defRPr sz="2300"/>
            </a:lvl1pPr>
            <a:lvl2pPr marL="737254" indent="0">
              <a:buNone/>
              <a:defRPr sz="2000"/>
            </a:lvl2pPr>
            <a:lvl3pPr marL="1474507" indent="0">
              <a:buNone/>
              <a:defRPr sz="1600"/>
            </a:lvl3pPr>
            <a:lvl4pPr marL="2211762" indent="0">
              <a:buNone/>
              <a:defRPr sz="1400"/>
            </a:lvl4pPr>
            <a:lvl5pPr marL="2949016" indent="0">
              <a:buNone/>
              <a:defRPr sz="1400"/>
            </a:lvl5pPr>
            <a:lvl6pPr marL="3686270" indent="0">
              <a:buNone/>
              <a:defRPr sz="1400"/>
            </a:lvl6pPr>
            <a:lvl7pPr marL="4423524" indent="0">
              <a:buNone/>
              <a:defRPr sz="1400"/>
            </a:lvl7pPr>
            <a:lvl8pPr marL="5160777" indent="0">
              <a:buNone/>
              <a:defRPr sz="1400"/>
            </a:lvl8pPr>
            <a:lvl9pPr marL="5898032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4433" y="605667"/>
            <a:ext cx="9619774" cy="2520685"/>
          </a:xfrm>
          <a:prstGeom prst="rect">
            <a:avLst/>
          </a:prstGeom>
        </p:spPr>
        <p:txBody>
          <a:bodyPr vert="horz" lIns="147451" tIns="73726" rIns="147451" bIns="73726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433" y="3528962"/>
            <a:ext cx="9619774" cy="9981215"/>
          </a:xfrm>
          <a:prstGeom prst="rect">
            <a:avLst/>
          </a:prstGeom>
        </p:spPr>
        <p:txBody>
          <a:bodyPr vert="horz" lIns="147451" tIns="73726" rIns="147451" bIns="73726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34431" y="14017814"/>
            <a:ext cx="2494016" cy="805219"/>
          </a:xfrm>
          <a:prstGeom prst="rect">
            <a:avLst/>
          </a:prstGeom>
        </p:spPr>
        <p:txBody>
          <a:bodyPr vert="horz" lIns="147451" tIns="73726" rIns="147451" bIns="7372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2015-03-24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651952" y="14017814"/>
            <a:ext cx="3384736" cy="805219"/>
          </a:xfrm>
          <a:prstGeom prst="rect">
            <a:avLst/>
          </a:prstGeom>
        </p:spPr>
        <p:txBody>
          <a:bodyPr vert="horz" lIns="147451" tIns="73726" rIns="147451" bIns="7372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60191" y="14017814"/>
            <a:ext cx="2494016" cy="805219"/>
          </a:xfrm>
          <a:prstGeom prst="rect">
            <a:avLst/>
          </a:prstGeom>
        </p:spPr>
        <p:txBody>
          <a:bodyPr vert="horz" lIns="147451" tIns="73726" rIns="147451" bIns="7372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25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940" indent="-552940" algn="l" defTabSz="73725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038" indent="-460784" algn="l" defTabSz="73725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135" indent="-368627" algn="l" defTabSz="737254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389" indent="-368627" algn="l" defTabSz="73725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643" indent="-368627" algn="l" defTabSz="73725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897" indent="-368627" algn="l" defTabSz="7372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2151" indent="-368627" algn="l" defTabSz="7372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9405" indent="-368627" algn="l" defTabSz="7372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6659" indent="-368627" algn="l" defTabSz="7372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254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507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762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016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6270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3524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777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8032" algn="l" defTabSz="73725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49" y="803373"/>
            <a:ext cx="9085342" cy="324188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296" y="4675426"/>
            <a:ext cx="7482047" cy="3865051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 Presentation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4</cp:revision>
  <dcterms:created xsi:type="dcterms:W3CDTF">2015-03-24T12:03:06Z</dcterms:created>
  <dcterms:modified xsi:type="dcterms:W3CDTF">2015-03-24T12:28:58Z</dcterms:modified>
</cp:coreProperties>
</file>