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30032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48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/>
    <p:restoredTop sz="94694"/>
  </p:normalViewPr>
  <p:slideViewPr>
    <p:cSldViewPr snapToGrid="0" snapToObjects="1" showGuides="1">
      <p:cViewPr varScale="1">
        <p:scale>
          <a:sx n="22" d="100"/>
          <a:sy n="22" d="100"/>
        </p:scale>
        <p:origin x="3296" y="328"/>
      </p:cViewPr>
      <p:guideLst>
        <p:guide orient="horz" pos="11339"/>
        <p:guide pos="48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7525" y="5891626"/>
            <a:ext cx="13005276" cy="12533242"/>
          </a:xfrm>
        </p:spPr>
        <p:txBody>
          <a:bodyPr anchor="b"/>
          <a:lstStyle>
            <a:lvl1pPr algn="ctr">
              <a:defRPr sz="1004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2541" y="18908198"/>
            <a:ext cx="11475244" cy="8691601"/>
          </a:xfrm>
        </p:spPr>
        <p:txBody>
          <a:bodyPr/>
          <a:lstStyle>
            <a:lvl1pPr marL="0" indent="0" algn="ctr">
              <a:buNone/>
              <a:defRPr sz="4016"/>
            </a:lvl1pPr>
            <a:lvl2pPr marL="765033" indent="0" algn="ctr">
              <a:buNone/>
              <a:defRPr sz="3347"/>
            </a:lvl2pPr>
            <a:lvl3pPr marL="1530066" indent="0" algn="ctr">
              <a:buNone/>
              <a:defRPr sz="3012"/>
            </a:lvl3pPr>
            <a:lvl4pPr marL="2295098" indent="0" algn="ctr">
              <a:buNone/>
              <a:defRPr sz="2677"/>
            </a:lvl4pPr>
            <a:lvl5pPr marL="3060131" indent="0" algn="ctr">
              <a:buNone/>
              <a:defRPr sz="2677"/>
            </a:lvl5pPr>
            <a:lvl6pPr marL="3825164" indent="0" algn="ctr">
              <a:buNone/>
              <a:defRPr sz="2677"/>
            </a:lvl6pPr>
            <a:lvl7pPr marL="4590197" indent="0" algn="ctr">
              <a:buNone/>
              <a:defRPr sz="2677"/>
            </a:lvl7pPr>
            <a:lvl8pPr marL="5355229" indent="0" algn="ctr">
              <a:buNone/>
              <a:defRPr sz="2677"/>
            </a:lvl8pPr>
            <a:lvl9pPr marL="6120262" indent="0" algn="ctr">
              <a:buNone/>
              <a:defRPr sz="2677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64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36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49296" y="1916653"/>
            <a:ext cx="3299133" cy="3050811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1898" y="1916653"/>
            <a:ext cx="9706144" cy="3050811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29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30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929" y="8974945"/>
            <a:ext cx="13196530" cy="14974888"/>
          </a:xfrm>
        </p:spPr>
        <p:txBody>
          <a:bodyPr anchor="b"/>
          <a:lstStyle>
            <a:lvl1pPr>
              <a:defRPr sz="1004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929" y="24091502"/>
            <a:ext cx="13196530" cy="7874940"/>
          </a:xfrm>
        </p:spPr>
        <p:txBody>
          <a:bodyPr/>
          <a:lstStyle>
            <a:lvl1pPr marL="0" indent="0">
              <a:buNone/>
              <a:defRPr sz="4016">
                <a:solidFill>
                  <a:schemeClr val="tx1"/>
                </a:solidFill>
              </a:defRPr>
            </a:lvl1pPr>
            <a:lvl2pPr marL="765033" indent="0">
              <a:buNone/>
              <a:defRPr sz="3347">
                <a:solidFill>
                  <a:schemeClr val="tx1">
                    <a:tint val="75000"/>
                  </a:schemeClr>
                </a:solidFill>
              </a:defRPr>
            </a:lvl2pPr>
            <a:lvl3pPr marL="1530066" indent="0">
              <a:buNone/>
              <a:defRPr sz="3012">
                <a:solidFill>
                  <a:schemeClr val="tx1">
                    <a:tint val="75000"/>
                  </a:schemeClr>
                </a:solidFill>
              </a:defRPr>
            </a:lvl3pPr>
            <a:lvl4pPr marL="2295098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4pPr>
            <a:lvl5pPr marL="3060131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5pPr>
            <a:lvl6pPr marL="3825164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6pPr>
            <a:lvl7pPr marL="4590197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7pPr>
            <a:lvl8pPr marL="5355229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8pPr>
            <a:lvl9pPr marL="6120262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071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1897" y="9583264"/>
            <a:ext cx="6502638" cy="2284150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5790" y="9583264"/>
            <a:ext cx="6502638" cy="2284150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46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1916661"/>
            <a:ext cx="13196530" cy="695828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3892" y="8824938"/>
            <a:ext cx="6472754" cy="4324966"/>
          </a:xfrm>
        </p:spPr>
        <p:txBody>
          <a:bodyPr anchor="b"/>
          <a:lstStyle>
            <a:lvl1pPr marL="0" indent="0">
              <a:buNone/>
              <a:defRPr sz="4016" b="1"/>
            </a:lvl1pPr>
            <a:lvl2pPr marL="765033" indent="0">
              <a:buNone/>
              <a:defRPr sz="3347" b="1"/>
            </a:lvl2pPr>
            <a:lvl3pPr marL="1530066" indent="0">
              <a:buNone/>
              <a:defRPr sz="3012" b="1"/>
            </a:lvl3pPr>
            <a:lvl4pPr marL="2295098" indent="0">
              <a:buNone/>
              <a:defRPr sz="2677" b="1"/>
            </a:lvl4pPr>
            <a:lvl5pPr marL="3060131" indent="0">
              <a:buNone/>
              <a:defRPr sz="2677" b="1"/>
            </a:lvl5pPr>
            <a:lvl6pPr marL="3825164" indent="0">
              <a:buNone/>
              <a:defRPr sz="2677" b="1"/>
            </a:lvl6pPr>
            <a:lvl7pPr marL="4590197" indent="0">
              <a:buNone/>
              <a:defRPr sz="2677" b="1"/>
            </a:lvl7pPr>
            <a:lvl8pPr marL="5355229" indent="0">
              <a:buNone/>
              <a:defRPr sz="2677" b="1"/>
            </a:lvl8pPr>
            <a:lvl9pPr marL="6120262" indent="0">
              <a:buNone/>
              <a:defRPr sz="2677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3892" y="13149904"/>
            <a:ext cx="6472754" cy="193415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45790" y="8824938"/>
            <a:ext cx="6504631" cy="4324966"/>
          </a:xfrm>
        </p:spPr>
        <p:txBody>
          <a:bodyPr anchor="b"/>
          <a:lstStyle>
            <a:lvl1pPr marL="0" indent="0">
              <a:buNone/>
              <a:defRPr sz="4016" b="1"/>
            </a:lvl1pPr>
            <a:lvl2pPr marL="765033" indent="0">
              <a:buNone/>
              <a:defRPr sz="3347" b="1"/>
            </a:lvl2pPr>
            <a:lvl3pPr marL="1530066" indent="0">
              <a:buNone/>
              <a:defRPr sz="3012" b="1"/>
            </a:lvl3pPr>
            <a:lvl4pPr marL="2295098" indent="0">
              <a:buNone/>
              <a:defRPr sz="2677" b="1"/>
            </a:lvl4pPr>
            <a:lvl5pPr marL="3060131" indent="0">
              <a:buNone/>
              <a:defRPr sz="2677" b="1"/>
            </a:lvl5pPr>
            <a:lvl6pPr marL="3825164" indent="0">
              <a:buNone/>
              <a:defRPr sz="2677" b="1"/>
            </a:lvl6pPr>
            <a:lvl7pPr marL="4590197" indent="0">
              <a:buNone/>
              <a:defRPr sz="2677" b="1"/>
            </a:lvl7pPr>
            <a:lvl8pPr marL="5355229" indent="0">
              <a:buNone/>
              <a:defRPr sz="2677" b="1"/>
            </a:lvl8pPr>
            <a:lvl9pPr marL="6120262" indent="0">
              <a:buNone/>
              <a:defRPr sz="2677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45790" y="13149904"/>
            <a:ext cx="6504631" cy="193415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800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374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57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2399982"/>
            <a:ext cx="4934753" cy="8399939"/>
          </a:xfrm>
        </p:spPr>
        <p:txBody>
          <a:bodyPr anchor="b"/>
          <a:lstStyle>
            <a:lvl1pPr>
              <a:defRPr sz="535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4631" y="5183304"/>
            <a:ext cx="7745790" cy="25583147"/>
          </a:xfrm>
        </p:spPr>
        <p:txBody>
          <a:bodyPr/>
          <a:lstStyle>
            <a:lvl1pPr>
              <a:defRPr sz="5355"/>
            </a:lvl1pPr>
            <a:lvl2pPr>
              <a:defRPr sz="4685"/>
            </a:lvl2pPr>
            <a:lvl3pPr>
              <a:defRPr sz="4016"/>
            </a:lvl3pPr>
            <a:lvl4pPr>
              <a:defRPr sz="3347"/>
            </a:lvl4pPr>
            <a:lvl5pPr>
              <a:defRPr sz="3347"/>
            </a:lvl5pPr>
            <a:lvl6pPr>
              <a:defRPr sz="3347"/>
            </a:lvl6pPr>
            <a:lvl7pPr>
              <a:defRPr sz="3347"/>
            </a:lvl7pPr>
            <a:lvl8pPr>
              <a:defRPr sz="3347"/>
            </a:lvl8pPr>
            <a:lvl9pPr>
              <a:defRPr sz="33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890" y="10799922"/>
            <a:ext cx="4934753" cy="20008190"/>
          </a:xfrm>
        </p:spPr>
        <p:txBody>
          <a:bodyPr/>
          <a:lstStyle>
            <a:lvl1pPr marL="0" indent="0">
              <a:buNone/>
              <a:defRPr sz="2677"/>
            </a:lvl1pPr>
            <a:lvl2pPr marL="765033" indent="0">
              <a:buNone/>
              <a:defRPr sz="2343"/>
            </a:lvl2pPr>
            <a:lvl3pPr marL="1530066" indent="0">
              <a:buNone/>
              <a:defRPr sz="2008"/>
            </a:lvl3pPr>
            <a:lvl4pPr marL="2295098" indent="0">
              <a:buNone/>
              <a:defRPr sz="1673"/>
            </a:lvl4pPr>
            <a:lvl5pPr marL="3060131" indent="0">
              <a:buNone/>
              <a:defRPr sz="1673"/>
            </a:lvl5pPr>
            <a:lvl6pPr marL="3825164" indent="0">
              <a:buNone/>
              <a:defRPr sz="1673"/>
            </a:lvl6pPr>
            <a:lvl7pPr marL="4590197" indent="0">
              <a:buNone/>
              <a:defRPr sz="1673"/>
            </a:lvl7pPr>
            <a:lvl8pPr marL="5355229" indent="0">
              <a:buNone/>
              <a:defRPr sz="1673"/>
            </a:lvl8pPr>
            <a:lvl9pPr marL="6120262" indent="0">
              <a:buNone/>
              <a:defRPr sz="167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2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2399982"/>
            <a:ext cx="4934753" cy="8399939"/>
          </a:xfrm>
        </p:spPr>
        <p:txBody>
          <a:bodyPr anchor="b"/>
          <a:lstStyle>
            <a:lvl1pPr>
              <a:defRPr sz="535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04631" y="5183304"/>
            <a:ext cx="7745790" cy="25583147"/>
          </a:xfrm>
        </p:spPr>
        <p:txBody>
          <a:bodyPr anchor="t"/>
          <a:lstStyle>
            <a:lvl1pPr marL="0" indent="0">
              <a:buNone/>
              <a:defRPr sz="5355"/>
            </a:lvl1pPr>
            <a:lvl2pPr marL="765033" indent="0">
              <a:buNone/>
              <a:defRPr sz="4685"/>
            </a:lvl2pPr>
            <a:lvl3pPr marL="1530066" indent="0">
              <a:buNone/>
              <a:defRPr sz="4016"/>
            </a:lvl3pPr>
            <a:lvl4pPr marL="2295098" indent="0">
              <a:buNone/>
              <a:defRPr sz="3347"/>
            </a:lvl4pPr>
            <a:lvl5pPr marL="3060131" indent="0">
              <a:buNone/>
              <a:defRPr sz="3347"/>
            </a:lvl5pPr>
            <a:lvl6pPr marL="3825164" indent="0">
              <a:buNone/>
              <a:defRPr sz="3347"/>
            </a:lvl6pPr>
            <a:lvl7pPr marL="4590197" indent="0">
              <a:buNone/>
              <a:defRPr sz="3347"/>
            </a:lvl7pPr>
            <a:lvl8pPr marL="5355229" indent="0">
              <a:buNone/>
              <a:defRPr sz="3347"/>
            </a:lvl8pPr>
            <a:lvl9pPr marL="6120262" indent="0">
              <a:buNone/>
              <a:defRPr sz="3347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890" y="10799922"/>
            <a:ext cx="4934753" cy="20008190"/>
          </a:xfrm>
        </p:spPr>
        <p:txBody>
          <a:bodyPr/>
          <a:lstStyle>
            <a:lvl1pPr marL="0" indent="0">
              <a:buNone/>
              <a:defRPr sz="2677"/>
            </a:lvl1pPr>
            <a:lvl2pPr marL="765033" indent="0">
              <a:buNone/>
              <a:defRPr sz="2343"/>
            </a:lvl2pPr>
            <a:lvl3pPr marL="1530066" indent="0">
              <a:buNone/>
              <a:defRPr sz="2008"/>
            </a:lvl3pPr>
            <a:lvl4pPr marL="2295098" indent="0">
              <a:buNone/>
              <a:defRPr sz="1673"/>
            </a:lvl4pPr>
            <a:lvl5pPr marL="3060131" indent="0">
              <a:buNone/>
              <a:defRPr sz="1673"/>
            </a:lvl5pPr>
            <a:lvl6pPr marL="3825164" indent="0">
              <a:buNone/>
              <a:defRPr sz="1673"/>
            </a:lvl6pPr>
            <a:lvl7pPr marL="4590197" indent="0">
              <a:buNone/>
              <a:defRPr sz="1673"/>
            </a:lvl7pPr>
            <a:lvl8pPr marL="5355229" indent="0">
              <a:buNone/>
              <a:defRPr sz="1673"/>
            </a:lvl8pPr>
            <a:lvl9pPr marL="6120262" indent="0">
              <a:buNone/>
              <a:defRPr sz="167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910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1898" y="1916661"/>
            <a:ext cx="13196530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898" y="9583264"/>
            <a:ext cx="13196530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1897" y="33366432"/>
            <a:ext cx="344257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57F6-CF68-E14C-8768-ED636A041CB2}" type="datetimeFigureOut">
              <a:rPr lang="sv-SE" smtClean="0"/>
              <a:t>2023-03-13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68233" y="33366432"/>
            <a:ext cx="516386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05855" y="33366432"/>
            <a:ext cx="344257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DF8F2-5DE5-124B-A726-FED1BF9949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497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30066" rtl="0" eaLnBrk="1" latinLnBrk="0" hangingPunct="1">
        <a:lnSpc>
          <a:spcPct val="90000"/>
        </a:lnSpc>
        <a:spcBef>
          <a:spcPct val="0"/>
        </a:spcBef>
        <a:buNone/>
        <a:defRPr sz="73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516" indent="-382516" algn="l" defTabSz="1530066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4685" kern="1200">
          <a:solidFill>
            <a:schemeClr val="tx1"/>
          </a:solidFill>
          <a:latin typeface="+mn-lt"/>
          <a:ea typeface="+mn-ea"/>
          <a:cs typeface="+mn-cs"/>
        </a:defRPr>
      </a:lvl1pPr>
      <a:lvl2pPr marL="1147549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4016" kern="1200">
          <a:solidFill>
            <a:schemeClr val="tx1"/>
          </a:solidFill>
          <a:latin typeface="+mn-lt"/>
          <a:ea typeface="+mn-ea"/>
          <a:cs typeface="+mn-cs"/>
        </a:defRPr>
      </a:lvl2pPr>
      <a:lvl3pPr marL="1912582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347" kern="1200">
          <a:solidFill>
            <a:schemeClr val="tx1"/>
          </a:solidFill>
          <a:latin typeface="+mn-lt"/>
          <a:ea typeface="+mn-ea"/>
          <a:cs typeface="+mn-cs"/>
        </a:defRPr>
      </a:lvl3pPr>
      <a:lvl4pPr marL="2677615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4pPr>
      <a:lvl5pPr marL="3442647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5pPr>
      <a:lvl6pPr marL="4207680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6pPr>
      <a:lvl7pPr marL="4972713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7pPr>
      <a:lvl8pPr marL="5737746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8pPr>
      <a:lvl9pPr marL="6502778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1pPr>
      <a:lvl2pPr marL="765033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2pPr>
      <a:lvl3pPr marL="1530066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3pPr>
      <a:lvl4pPr marL="2295098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4pPr>
      <a:lvl5pPr marL="3060131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5pPr>
      <a:lvl6pPr marL="3825164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6pPr>
      <a:lvl7pPr marL="4590197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7pPr>
      <a:lvl8pPr marL="5355229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8pPr>
      <a:lvl9pPr marL="6120262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2F7B70-BDE6-5C47-BC14-90B62A660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525" y="6890655"/>
            <a:ext cx="13005276" cy="4604659"/>
          </a:xfrm>
        </p:spPr>
        <p:txBody>
          <a:bodyPr anchor="ctr"/>
          <a:lstStyle/>
          <a:p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C0ED501-0A0A-C544-AE33-482CD51C6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2541" y="13654862"/>
            <a:ext cx="11475244" cy="8691601"/>
          </a:xfrm>
        </p:spPr>
        <p:txBody>
          <a:bodyPr/>
          <a:lstStyle/>
          <a:p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FA5C3E7-1962-F441-AE4A-471C62FBFC5F}"/>
              </a:ext>
            </a:extLst>
          </p:cNvPr>
          <p:cNvSpPr txBox="1"/>
          <p:nvPr/>
        </p:nvSpPr>
        <p:spPr>
          <a:xfrm>
            <a:off x="-10352316" y="1828799"/>
            <a:ext cx="82622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Detta PowerPointdokument är i halvformat 42,5x100cm. Dvs vid tryckning förstorar vi den 200 procent. (</a:t>
            </a:r>
            <a:r>
              <a:rPr lang="sv-SE" sz="4000" dirty="0" err="1"/>
              <a:t>pga</a:t>
            </a:r>
            <a:r>
              <a:rPr lang="sv-SE" sz="4000" dirty="0"/>
              <a:t> PowerPoint kan inte hantera så stora sidor krävs för en </a:t>
            </a:r>
            <a:r>
              <a:rPr lang="sv-SE" sz="4000" dirty="0" err="1"/>
              <a:t>RollUpp</a:t>
            </a:r>
            <a:r>
              <a:rPr lang="sv-SE" sz="4000" dirty="0"/>
              <a:t> i format 85x200cm.)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0037B06-65A9-0346-A180-F6AE0D298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985" y="25666136"/>
            <a:ext cx="7288356" cy="254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5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33</Words>
  <Application>Microsoft Macintosh PowerPoint</Application>
  <PresentationFormat>Anpassad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Jonas Jonsson</cp:lastModifiedBy>
  <cp:revision>3</cp:revision>
  <dcterms:created xsi:type="dcterms:W3CDTF">2019-12-20T09:17:10Z</dcterms:created>
  <dcterms:modified xsi:type="dcterms:W3CDTF">2023-03-13T11:31:17Z</dcterms:modified>
</cp:coreProperties>
</file>