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79" r:id="rId4"/>
    <p:sldId id="281" r:id="rId5"/>
    <p:sldId id="282" r:id="rId6"/>
    <p:sldId id="296" r:id="rId7"/>
    <p:sldId id="283" r:id="rId8"/>
    <p:sldId id="287" r:id="rId9"/>
    <p:sldId id="286" r:id="rId10"/>
    <p:sldId id="289" r:id="rId11"/>
    <p:sldId id="293" r:id="rId12"/>
    <p:sldId id="298" r:id="rId13"/>
    <p:sldId id="299" r:id="rId14"/>
    <p:sldId id="295" r:id="rId15"/>
    <p:sldId id="269" r:id="rId16"/>
    <p:sldId id="300" r:id="rId1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drekT&#246;&#246;arvutist\Uued%20asjad\ESS\SERISS\ESSkonv4\Abstracti%20arvutuse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United Kingdom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Sheet3!$AB$393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Sheet3!$AC$393:$AK$393</c:f>
              <c:numCache>
                <c:formatCode>0%</c:formatCode>
                <c:ptCount val="8"/>
                <c:pt idx="0">
                  <c:v>0.32896804609743319</c:v>
                </c:pt>
                <c:pt idx="1">
                  <c:v>0.23</c:v>
                </c:pt>
                <c:pt idx="2">
                  <c:v>0.23338485316846985</c:v>
                </c:pt>
                <c:pt idx="3">
                  <c:v>0.2227342549923195</c:v>
                </c:pt>
                <c:pt idx="4">
                  <c:v>0.22292993630573249</c:v>
                </c:pt>
                <c:pt idx="5">
                  <c:v>0.21134020618556701</c:v>
                </c:pt>
                <c:pt idx="6">
                  <c:v>0.21535893155258765</c:v>
                </c:pt>
                <c:pt idx="7">
                  <c:v>0.21612349914236706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A6-41DB-8411-1EABCFA5CB10}"/>
            </c:ext>
          </c:extLst>
        </c:ser>
        <c:ser>
          <c:idx val="1"/>
          <c:order val="1"/>
          <c:tx>
            <c:strRef>
              <c:f>Sheet3!$AB$394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Sheet3!$AC$394:$AK$394</c:f>
              <c:numCache>
                <c:formatCode>0%</c:formatCode>
                <c:ptCount val="8"/>
                <c:pt idx="0">
                  <c:v>0.26244106862231537</c:v>
                </c:pt>
                <c:pt idx="1">
                  <c:v>0.27666666666666667</c:v>
                </c:pt>
                <c:pt idx="2">
                  <c:v>0.23956723338485317</c:v>
                </c:pt>
                <c:pt idx="3">
                  <c:v>0.25499231950844853</c:v>
                </c:pt>
                <c:pt idx="4">
                  <c:v>0.24681528662420382</c:v>
                </c:pt>
                <c:pt idx="5">
                  <c:v>0.25601374570446733</c:v>
                </c:pt>
                <c:pt idx="6">
                  <c:v>0.24707846410684475</c:v>
                </c:pt>
                <c:pt idx="7">
                  <c:v>0.24699828473413379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A6-41DB-8411-1EABCFA5CB10}"/>
            </c:ext>
          </c:extLst>
        </c:ser>
        <c:ser>
          <c:idx val="2"/>
          <c:order val="2"/>
          <c:tx>
            <c:strRef>
              <c:f>Sheet3!$AB$395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Sheet3!$AC$395:$AK$395</c:f>
              <c:numCache>
                <c:formatCode>0%</c:formatCode>
                <c:ptCount val="8"/>
                <c:pt idx="0">
                  <c:v>0.40859088528025145</c:v>
                </c:pt>
                <c:pt idx="1">
                  <c:v>0.49333333333333335</c:v>
                </c:pt>
                <c:pt idx="2">
                  <c:v>0.52704791344667701</c:v>
                </c:pt>
                <c:pt idx="3">
                  <c:v>0.52227342549923195</c:v>
                </c:pt>
                <c:pt idx="4">
                  <c:v>0.53025477707006374</c:v>
                </c:pt>
                <c:pt idx="5">
                  <c:v>0.53264604810996563</c:v>
                </c:pt>
                <c:pt idx="6">
                  <c:v>0.53756260434056757</c:v>
                </c:pt>
                <c:pt idx="7">
                  <c:v>0.53687821612349917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A6-41DB-8411-1EABCFA5C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71128"/>
        <c:axId val="159371520"/>
      </c:lineChart>
      <c:catAx>
        <c:axId val="15937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71520"/>
        <c:crosses val="autoZero"/>
        <c:auto val="1"/>
        <c:lblAlgn val="ctr"/>
        <c:lblOffset val="100"/>
        <c:noMultiLvlLbl val="0"/>
      </c:catAx>
      <c:valAx>
        <c:axId val="1593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7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031869490646558E-2"/>
          <c:y val="0.66146441776332643"/>
          <c:w val="0.86009807147700534"/>
          <c:h val="0.32407997253054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Slovenia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Sheet3!$AB$399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Sheet3!$AC$399:$AK$399</c:f>
              <c:numCache>
                <c:formatCode>0%</c:formatCode>
                <c:ptCount val="8"/>
                <c:pt idx="0">
                  <c:v>0.21719109746738297</c:v>
                </c:pt>
                <c:pt idx="1">
                  <c:v>0.10834371108343711</c:v>
                </c:pt>
                <c:pt idx="2">
                  <c:v>9.05587668593449E-2</c:v>
                </c:pt>
                <c:pt idx="3">
                  <c:v>8.2978723404255314E-2</c:v>
                </c:pt>
                <c:pt idx="4">
                  <c:v>8.5514834205933685E-2</c:v>
                </c:pt>
                <c:pt idx="5">
                  <c:v>8.3636363636363634E-2</c:v>
                </c:pt>
                <c:pt idx="6">
                  <c:v>7.9470198675496692E-2</c:v>
                </c:pt>
                <c:pt idx="7">
                  <c:v>7.3800738007380073E-2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20-43E7-B7EA-271329C4743D}"/>
            </c:ext>
          </c:extLst>
        </c:ser>
        <c:ser>
          <c:idx val="1"/>
          <c:order val="1"/>
          <c:tx>
            <c:strRef>
              <c:f>Sheet3!$AB$400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Sheet3!$AC$400:$AK$400</c:f>
              <c:numCache>
                <c:formatCode>0%</c:formatCode>
                <c:ptCount val="8"/>
                <c:pt idx="0">
                  <c:v>0.52647735993860323</c:v>
                </c:pt>
                <c:pt idx="1">
                  <c:v>0.57160647571606471</c:v>
                </c:pt>
                <c:pt idx="2">
                  <c:v>0.55876685934489401</c:v>
                </c:pt>
                <c:pt idx="3">
                  <c:v>0.55957446808510636</c:v>
                </c:pt>
                <c:pt idx="4">
                  <c:v>0.55148342059336819</c:v>
                </c:pt>
                <c:pt idx="5">
                  <c:v>0.54909090909090907</c:v>
                </c:pt>
                <c:pt idx="6">
                  <c:v>0.55629139072847678</c:v>
                </c:pt>
                <c:pt idx="7">
                  <c:v>0.54612546125461259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120-43E7-B7EA-271329C4743D}"/>
            </c:ext>
          </c:extLst>
        </c:ser>
        <c:ser>
          <c:idx val="2"/>
          <c:order val="2"/>
          <c:tx>
            <c:strRef>
              <c:f>Sheet3!$AB$401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Sheet3!$AC$401:$AK$401</c:f>
              <c:numCache>
                <c:formatCode>0%</c:formatCode>
                <c:ptCount val="8"/>
                <c:pt idx="0">
                  <c:v>0.25633154259401381</c:v>
                </c:pt>
                <c:pt idx="1">
                  <c:v>0.32004981320049813</c:v>
                </c:pt>
                <c:pt idx="2">
                  <c:v>0.35067437379576105</c:v>
                </c:pt>
                <c:pt idx="3">
                  <c:v>0.35744680851063831</c:v>
                </c:pt>
                <c:pt idx="4">
                  <c:v>0.36300174520069806</c:v>
                </c:pt>
                <c:pt idx="5">
                  <c:v>0.36727272727272725</c:v>
                </c:pt>
                <c:pt idx="6">
                  <c:v>0.36423841059602646</c:v>
                </c:pt>
                <c:pt idx="7">
                  <c:v>0.38007380073800739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120-43E7-B7EA-271329C47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27088"/>
        <c:axId val="163027480"/>
      </c:lineChart>
      <c:catAx>
        <c:axId val="16302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27480"/>
        <c:crosses val="autoZero"/>
        <c:auto val="1"/>
        <c:lblAlgn val="ctr"/>
        <c:lblOffset val="100"/>
        <c:noMultiLvlLbl val="0"/>
      </c:catAx>
      <c:valAx>
        <c:axId val="16302748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2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United Kingdom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Sheet3!$AB$393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Sheet3!$AC$393:$AK$393</c:f>
              <c:numCache>
                <c:formatCode>0%</c:formatCode>
                <c:ptCount val="8"/>
                <c:pt idx="0">
                  <c:v>0.32896804609743319</c:v>
                </c:pt>
                <c:pt idx="1">
                  <c:v>0.23</c:v>
                </c:pt>
                <c:pt idx="2">
                  <c:v>0.23338485316846985</c:v>
                </c:pt>
                <c:pt idx="3">
                  <c:v>0.2227342549923195</c:v>
                </c:pt>
                <c:pt idx="4">
                  <c:v>0.22292993630573249</c:v>
                </c:pt>
                <c:pt idx="5">
                  <c:v>0.21134020618556701</c:v>
                </c:pt>
                <c:pt idx="6">
                  <c:v>0.21535893155258765</c:v>
                </c:pt>
                <c:pt idx="7">
                  <c:v>0.21612349914236706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A6-41DB-8411-1EABCFA5CB10}"/>
            </c:ext>
          </c:extLst>
        </c:ser>
        <c:ser>
          <c:idx val="1"/>
          <c:order val="1"/>
          <c:tx>
            <c:strRef>
              <c:f>Sheet3!$AB$394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Sheet3!$AC$394:$AK$394</c:f>
              <c:numCache>
                <c:formatCode>0%</c:formatCode>
                <c:ptCount val="8"/>
                <c:pt idx="0">
                  <c:v>0.26244106862231537</c:v>
                </c:pt>
                <c:pt idx="1">
                  <c:v>0.27666666666666667</c:v>
                </c:pt>
                <c:pt idx="2">
                  <c:v>0.23956723338485317</c:v>
                </c:pt>
                <c:pt idx="3">
                  <c:v>0.25499231950844853</c:v>
                </c:pt>
                <c:pt idx="4">
                  <c:v>0.24681528662420382</c:v>
                </c:pt>
                <c:pt idx="5">
                  <c:v>0.25601374570446733</c:v>
                </c:pt>
                <c:pt idx="6">
                  <c:v>0.24707846410684475</c:v>
                </c:pt>
                <c:pt idx="7">
                  <c:v>0.24699828473413379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A6-41DB-8411-1EABCFA5CB10}"/>
            </c:ext>
          </c:extLst>
        </c:ser>
        <c:ser>
          <c:idx val="2"/>
          <c:order val="2"/>
          <c:tx>
            <c:strRef>
              <c:f>Sheet3!$AB$395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Sheet3!$AC$395:$AK$395</c:f>
              <c:numCache>
                <c:formatCode>0%</c:formatCode>
                <c:ptCount val="8"/>
                <c:pt idx="0">
                  <c:v>0.40859088528025145</c:v>
                </c:pt>
                <c:pt idx="1">
                  <c:v>0.49333333333333335</c:v>
                </c:pt>
                <c:pt idx="2">
                  <c:v>0.52704791344667701</c:v>
                </c:pt>
                <c:pt idx="3">
                  <c:v>0.52227342549923195</c:v>
                </c:pt>
                <c:pt idx="4">
                  <c:v>0.53025477707006374</c:v>
                </c:pt>
                <c:pt idx="5">
                  <c:v>0.53264604810996563</c:v>
                </c:pt>
                <c:pt idx="6">
                  <c:v>0.53756260434056757</c:v>
                </c:pt>
                <c:pt idx="7">
                  <c:v>0.53687821612349917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A6-41DB-8411-1EABCFA5C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28264"/>
        <c:axId val="163028656"/>
      </c:lineChart>
      <c:catAx>
        <c:axId val="16302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28656"/>
        <c:crosses val="autoZero"/>
        <c:auto val="1"/>
        <c:lblAlgn val="ctr"/>
        <c:lblOffset val="100"/>
        <c:noMultiLvlLbl val="0"/>
      </c:catAx>
      <c:valAx>
        <c:axId val="16302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2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031869490646558E-2"/>
          <c:y val="0.66146441776332643"/>
          <c:w val="0.86009807147700534"/>
          <c:h val="0.32407997253054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United Kingdom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Sheet3!$AB$393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Sheet3!$AC$393:$AK$393</c:f>
              <c:numCache>
                <c:formatCode>0%</c:formatCode>
                <c:ptCount val="8"/>
                <c:pt idx="0">
                  <c:v>0.32896804609743319</c:v>
                </c:pt>
                <c:pt idx="1">
                  <c:v>0.23</c:v>
                </c:pt>
                <c:pt idx="2">
                  <c:v>0.23338485316846985</c:v>
                </c:pt>
                <c:pt idx="3">
                  <c:v>0.2227342549923195</c:v>
                </c:pt>
                <c:pt idx="4">
                  <c:v>0.22292993630573249</c:v>
                </c:pt>
                <c:pt idx="5">
                  <c:v>0.21134020618556701</c:v>
                </c:pt>
                <c:pt idx="6">
                  <c:v>0.21535893155258765</c:v>
                </c:pt>
                <c:pt idx="7">
                  <c:v>0.21612349914236706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0F-4141-811A-CDC8A9C65DE8}"/>
            </c:ext>
          </c:extLst>
        </c:ser>
        <c:ser>
          <c:idx val="1"/>
          <c:order val="1"/>
          <c:tx>
            <c:strRef>
              <c:f>Sheet3!$AB$394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Sheet3!$AC$394:$AK$394</c:f>
              <c:numCache>
                <c:formatCode>0%</c:formatCode>
                <c:ptCount val="8"/>
                <c:pt idx="0">
                  <c:v>0.26244106862231537</c:v>
                </c:pt>
                <c:pt idx="1">
                  <c:v>0.27666666666666667</c:v>
                </c:pt>
                <c:pt idx="2">
                  <c:v>0.23956723338485317</c:v>
                </c:pt>
                <c:pt idx="3">
                  <c:v>0.25499231950844853</c:v>
                </c:pt>
                <c:pt idx="4">
                  <c:v>0.24681528662420382</c:v>
                </c:pt>
                <c:pt idx="5">
                  <c:v>0.25601374570446733</c:v>
                </c:pt>
                <c:pt idx="6">
                  <c:v>0.24707846410684475</c:v>
                </c:pt>
                <c:pt idx="7">
                  <c:v>0.24699828473413379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C0F-4141-811A-CDC8A9C65DE8}"/>
            </c:ext>
          </c:extLst>
        </c:ser>
        <c:ser>
          <c:idx val="2"/>
          <c:order val="2"/>
          <c:tx>
            <c:strRef>
              <c:f>Sheet3!$AB$395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Sheet3!$AC$395:$AK$395</c:f>
              <c:numCache>
                <c:formatCode>0%</c:formatCode>
                <c:ptCount val="8"/>
                <c:pt idx="0">
                  <c:v>0.40859088528025145</c:v>
                </c:pt>
                <c:pt idx="1">
                  <c:v>0.49333333333333335</c:v>
                </c:pt>
                <c:pt idx="2">
                  <c:v>0.52704791344667701</c:v>
                </c:pt>
                <c:pt idx="3">
                  <c:v>0.52227342549923195</c:v>
                </c:pt>
                <c:pt idx="4">
                  <c:v>0.53025477707006374</c:v>
                </c:pt>
                <c:pt idx="5">
                  <c:v>0.53264604810996563</c:v>
                </c:pt>
                <c:pt idx="6">
                  <c:v>0.53756260434056757</c:v>
                </c:pt>
                <c:pt idx="7">
                  <c:v>0.53687821612349917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C0F-4141-811A-CDC8A9C65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29440"/>
        <c:axId val="163029832"/>
      </c:lineChart>
      <c:catAx>
        <c:axId val="1630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29832"/>
        <c:crosses val="autoZero"/>
        <c:auto val="1"/>
        <c:lblAlgn val="ctr"/>
        <c:lblOffset val="100"/>
        <c:noMultiLvlLbl val="0"/>
      </c:catAx>
      <c:valAx>
        <c:axId val="16302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</a:t>
            </a:r>
            <a:r>
              <a:rPr lang="et-EE"/>
              <a:t>stonia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11313166706172"/>
          <c:y val="0.17171296296296296"/>
          <c:w val="0.86260841144748335"/>
          <c:h val="0.23316200058326042"/>
        </c:manualLayout>
      </c:layout>
      <c:lineChart>
        <c:grouping val="standard"/>
        <c:varyColors val="0"/>
        <c:ser>
          <c:idx val="0"/>
          <c:order val="0"/>
          <c:tx>
            <c:strRef>
              <c:f>Sheet3!$AF$66</c:f>
              <c:strCache>
                <c:ptCount val="1"/>
                <c:pt idx="0">
                  <c:v>Living comfortably on present 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Sheet3!$AG$66:$AO$66</c:f>
              <c:numCache>
                <c:formatCode>General</c:formatCode>
                <c:ptCount val="9"/>
                <c:pt idx="0">
                  <c:v>316</c:v>
                </c:pt>
                <c:pt idx="1">
                  <c:v>224</c:v>
                </c:pt>
                <c:pt idx="2">
                  <c:v>134</c:v>
                </c:pt>
                <c:pt idx="3">
                  <c:v>147</c:v>
                </c:pt>
                <c:pt idx="4">
                  <c:v>132</c:v>
                </c:pt>
                <c:pt idx="5">
                  <c:v>130</c:v>
                </c:pt>
                <c:pt idx="6">
                  <c:v>116</c:v>
                </c:pt>
                <c:pt idx="7">
                  <c:v>120</c:v>
                </c:pt>
                <c:pt idx="8">
                  <c:v>117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E2-4646-BA05-0CF432D3B942}"/>
            </c:ext>
          </c:extLst>
        </c:ser>
        <c:ser>
          <c:idx val="1"/>
          <c:order val="1"/>
          <c:tx>
            <c:strRef>
              <c:f>Sheet3!$AF$67</c:f>
              <c:strCache>
                <c:ptCount val="1"/>
                <c:pt idx="0">
                  <c:v>Coping on present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Sheet3!$AG$67:$AO$67</c:f>
              <c:numCache>
                <c:formatCode>General</c:formatCode>
                <c:ptCount val="9"/>
                <c:pt idx="0">
                  <c:v>1177</c:v>
                </c:pt>
                <c:pt idx="1">
                  <c:v>674</c:v>
                </c:pt>
                <c:pt idx="2">
                  <c:v>381</c:v>
                </c:pt>
                <c:pt idx="3">
                  <c:v>431</c:v>
                </c:pt>
                <c:pt idx="4">
                  <c:v>383</c:v>
                </c:pt>
                <c:pt idx="5">
                  <c:v>363</c:v>
                </c:pt>
                <c:pt idx="6">
                  <c:v>347</c:v>
                </c:pt>
                <c:pt idx="7">
                  <c:v>357</c:v>
                </c:pt>
                <c:pt idx="8">
                  <c:v>347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E2-4646-BA05-0CF432D3B942}"/>
            </c:ext>
          </c:extLst>
        </c:ser>
        <c:ser>
          <c:idx val="2"/>
          <c:order val="2"/>
          <c:tx>
            <c:strRef>
              <c:f>Sheet3!$AF$68</c:f>
              <c:strCache>
                <c:ptCount val="1"/>
                <c:pt idx="0">
                  <c:v>(Very) difficult on present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Sheet3!$AG$68:$AO$68</c:f>
              <c:numCache>
                <c:formatCode>General</c:formatCode>
                <c:ptCount val="9"/>
                <c:pt idx="0">
                  <c:v>526</c:v>
                </c:pt>
                <c:pt idx="1">
                  <c:v>250</c:v>
                </c:pt>
                <c:pt idx="2">
                  <c:v>117</c:v>
                </c:pt>
                <c:pt idx="3">
                  <c:v>126</c:v>
                </c:pt>
                <c:pt idx="4">
                  <c:v>118</c:v>
                </c:pt>
                <c:pt idx="5">
                  <c:v>106</c:v>
                </c:pt>
                <c:pt idx="6">
                  <c:v>99</c:v>
                </c:pt>
                <c:pt idx="7">
                  <c:v>106</c:v>
                </c:pt>
                <c:pt idx="8">
                  <c:v>105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FE2-4646-BA05-0CF432D3B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19432"/>
        <c:axId val="199420216"/>
      </c:lineChart>
      <c:catAx>
        <c:axId val="19941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0216"/>
        <c:crosses val="autoZero"/>
        <c:auto val="1"/>
        <c:lblAlgn val="ctr"/>
        <c:lblOffset val="100"/>
        <c:noMultiLvlLbl val="0"/>
      </c:catAx>
      <c:valAx>
        <c:axId val="199420216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1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</a:t>
            </a:r>
            <a:r>
              <a:rPr lang="et-EE"/>
              <a:t>stonia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Sheet3!$AF$108</c:f>
              <c:strCache>
                <c:ptCount val="1"/>
                <c:pt idx="0">
                  <c:v>Living comfortably on present 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Sheet3!$AG$108:$AO$108</c:f>
              <c:numCache>
                <c:formatCode>0%</c:formatCode>
                <c:ptCount val="9"/>
                <c:pt idx="0">
                  <c:v>1</c:v>
                </c:pt>
                <c:pt idx="1">
                  <c:v>0.70886075949367089</c:v>
                </c:pt>
                <c:pt idx="2">
                  <c:v>0.42405063291139239</c:v>
                </c:pt>
                <c:pt idx="3">
                  <c:v>0.4651898734177215</c:v>
                </c:pt>
                <c:pt idx="4">
                  <c:v>0.41772151898734178</c:v>
                </c:pt>
                <c:pt idx="5">
                  <c:v>0.41139240506329117</c:v>
                </c:pt>
                <c:pt idx="6">
                  <c:v>0.36708860759493672</c:v>
                </c:pt>
                <c:pt idx="7">
                  <c:v>0.379746835443038</c:v>
                </c:pt>
                <c:pt idx="8">
                  <c:v>0.370253164556962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71-40C4-85C3-705E266B183D}"/>
            </c:ext>
          </c:extLst>
        </c:ser>
        <c:ser>
          <c:idx val="1"/>
          <c:order val="1"/>
          <c:tx>
            <c:strRef>
              <c:f>Sheet3!$AF$109</c:f>
              <c:strCache>
                <c:ptCount val="1"/>
                <c:pt idx="0">
                  <c:v>Coping on present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Sheet3!$AG$109:$AO$109</c:f>
              <c:numCache>
                <c:formatCode>0%</c:formatCode>
                <c:ptCount val="9"/>
                <c:pt idx="0">
                  <c:v>1</c:v>
                </c:pt>
                <c:pt idx="1">
                  <c:v>0.57264231096006801</c:v>
                </c:pt>
                <c:pt idx="2">
                  <c:v>0.32370433305012747</c:v>
                </c:pt>
                <c:pt idx="3">
                  <c:v>0.36618521665250636</c:v>
                </c:pt>
                <c:pt idx="4">
                  <c:v>0.32540356839422258</c:v>
                </c:pt>
                <c:pt idx="5">
                  <c:v>0.30841121495327101</c:v>
                </c:pt>
                <c:pt idx="6">
                  <c:v>0.29481733220050976</c:v>
                </c:pt>
                <c:pt idx="7">
                  <c:v>0.30331350892098558</c:v>
                </c:pt>
                <c:pt idx="8">
                  <c:v>0.29481733220050976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F71-40C4-85C3-705E266B183D}"/>
            </c:ext>
          </c:extLst>
        </c:ser>
        <c:ser>
          <c:idx val="2"/>
          <c:order val="2"/>
          <c:tx>
            <c:strRef>
              <c:f>Sheet3!$AF$110</c:f>
              <c:strCache>
                <c:ptCount val="1"/>
                <c:pt idx="0">
                  <c:v>(Very) difficult on present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Sheet3!$AG$110:$AO$110</c:f>
              <c:numCache>
                <c:formatCode>0%</c:formatCode>
                <c:ptCount val="9"/>
                <c:pt idx="0">
                  <c:v>1</c:v>
                </c:pt>
                <c:pt idx="1">
                  <c:v>0.47528517110266161</c:v>
                </c:pt>
                <c:pt idx="2">
                  <c:v>0.22243346007604561</c:v>
                </c:pt>
                <c:pt idx="3">
                  <c:v>0.23954372623574144</c:v>
                </c:pt>
                <c:pt idx="4">
                  <c:v>0.22433460076045628</c:v>
                </c:pt>
                <c:pt idx="5">
                  <c:v>0.20152091254752852</c:v>
                </c:pt>
                <c:pt idx="6">
                  <c:v>0.18821292775665399</c:v>
                </c:pt>
                <c:pt idx="7">
                  <c:v>0.20152091254752852</c:v>
                </c:pt>
                <c:pt idx="8">
                  <c:v>0.19961977186311788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F71-40C4-85C3-705E266B1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21000"/>
        <c:axId val="199421392"/>
      </c:lineChart>
      <c:catAx>
        <c:axId val="19942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1392"/>
        <c:crosses val="autoZero"/>
        <c:auto val="1"/>
        <c:lblAlgn val="ctr"/>
        <c:lblOffset val="100"/>
        <c:noMultiLvlLbl val="0"/>
      </c:catAx>
      <c:valAx>
        <c:axId val="199421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United Kingdom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Sheet3!$AF$115</c:f>
              <c:strCache>
                <c:ptCount val="1"/>
                <c:pt idx="0">
                  <c:v>Living comfortably on present 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Sheet3!$AG$115:$AO$115</c:f>
              <c:numCache>
                <c:formatCode>0%</c:formatCode>
                <c:ptCount val="9"/>
                <c:pt idx="0">
                  <c:v>1</c:v>
                </c:pt>
                <c:pt idx="1">
                  <c:v>0.63442069741282336</c:v>
                </c:pt>
                <c:pt idx="2">
                  <c:v>0.26996625421822273</c:v>
                </c:pt>
                <c:pt idx="3">
                  <c:v>0.37457817772778401</c:v>
                </c:pt>
                <c:pt idx="4">
                  <c:v>0.3813273340832396</c:v>
                </c:pt>
                <c:pt idx="5">
                  <c:v>0.37570303712035996</c:v>
                </c:pt>
                <c:pt idx="6">
                  <c:v>0.35883014623172105</c:v>
                </c:pt>
                <c:pt idx="7">
                  <c:v>0.35995500562429694</c:v>
                </c:pt>
                <c:pt idx="8">
                  <c:v>0.3565804274465692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91-45DD-B0A8-DB450B342BF6}"/>
            </c:ext>
          </c:extLst>
        </c:ser>
        <c:ser>
          <c:idx val="1"/>
          <c:order val="1"/>
          <c:tx>
            <c:strRef>
              <c:f>Sheet3!$AF$116</c:f>
              <c:strCache>
                <c:ptCount val="1"/>
                <c:pt idx="0">
                  <c:v>Coping on present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Sheet3!$AG$116:$AO$116</c:f>
              <c:numCache>
                <c:formatCode>0%</c:formatCode>
                <c:ptCount val="9"/>
                <c:pt idx="0">
                  <c:v>1</c:v>
                </c:pt>
                <c:pt idx="1">
                  <c:v>0.62591687041564792</c:v>
                </c:pt>
                <c:pt idx="2">
                  <c:v>0.22371638141809291</c:v>
                </c:pt>
                <c:pt idx="3">
                  <c:v>0.31051344743276282</c:v>
                </c:pt>
                <c:pt idx="4">
                  <c:v>0.31784841075794623</c:v>
                </c:pt>
                <c:pt idx="5">
                  <c:v>0.2982885085574572</c:v>
                </c:pt>
                <c:pt idx="6">
                  <c:v>0.27383863080684595</c:v>
                </c:pt>
                <c:pt idx="7">
                  <c:v>0.28973105134474325</c:v>
                </c:pt>
                <c:pt idx="8">
                  <c:v>0.27383863080684595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491-45DD-B0A8-DB450B342BF6}"/>
            </c:ext>
          </c:extLst>
        </c:ser>
        <c:ser>
          <c:idx val="2"/>
          <c:order val="2"/>
          <c:tx>
            <c:strRef>
              <c:f>Sheet3!$AF$117</c:f>
              <c:strCache>
                <c:ptCount val="1"/>
                <c:pt idx="0">
                  <c:v>(Very) difficult on present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Sheet3!$AG$117:$AO$117</c:f>
              <c:numCache>
                <c:formatCode>0%</c:formatCode>
                <c:ptCount val="9"/>
                <c:pt idx="0">
                  <c:v>1</c:v>
                </c:pt>
                <c:pt idx="1">
                  <c:v>0.61181434599156115</c:v>
                </c:pt>
                <c:pt idx="2">
                  <c:v>0.1940928270042194</c:v>
                </c:pt>
                <c:pt idx="3">
                  <c:v>0.28691983122362869</c:v>
                </c:pt>
                <c:pt idx="4">
                  <c:v>0.25316455696202533</c:v>
                </c:pt>
                <c:pt idx="5">
                  <c:v>0.23628691983122363</c:v>
                </c:pt>
                <c:pt idx="6">
                  <c:v>0.1940928270042194</c:v>
                </c:pt>
                <c:pt idx="7">
                  <c:v>0.20675105485232068</c:v>
                </c:pt>
                <c:pt idx="8">
                  <c:v>0.20253164556962025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491-45DD-B0A8-DB450B342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22176"/>
        <c:axId val="199422568"/>
      </c:lineChart>
      <c:catAx>
        <c:axId val="1994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2568"/>
        <c:crosses val="autoZero"/>
        <c:auto val="1"/>
        <c:lblAlgn val="ctr"/>
        <c:lblOffset val="100"/>
        <c:noMultiLvlLbl val="0"/>
      </c:catAx>
      <c:valAx>
        <c:axId val="199422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Slovenia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Sheet3!$AF$122</c:f>
              <c:strCache>
                <c:ptCount val="1"/>
                <c:pt idx="0">
                  <c:v>Living comfortably on present 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Sheet3!$AG$122:$AO$122</c:f>
              <c:numCache>
                <c:formatCode>0%</c:formatCode>
                <c:ptCount val="9"/>
                <c:pt idx="0">
                  <c:v>1</c:v>
                </c:pt>
                <c:pt idx="1">
                  <c:v>0.64666666666666661</c:v>
                </c:pt>
                <c:pt idx="2">
                  <c:v>0.495</c:v>
                </c:pt>
                <c:pt idx="3">
                  <c:v>0.44</c:v>
                </c:pt>
                <c:pt idx="4">
                  <c:v>0.40333333333333332</c:v>
                </c:pt>
                <c:pt idx="5">
                  <c:v>0.47499999999999998</c:v>
                </c:pt>
                <c:pt idx="6">
                  <c:v>0.44833333333333331</c:v>
                </c:pt>
                <c:pt idx="7">
                  <c:v>0.48833333333333334</c:v>
                </c:pt>
                <c:pt idx="8">
                  <c:v>0.45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3F-41B3-8A85-1EE285BCF433}"/>
            </c:ext>
          </c:extLst>
        </c:ser>
        <c:ser>
          <c:idx val="1"/>
          <c:order val="1"/>
          <c:tx>
            <c:strRef>
              <c:f>Sheet3!$AF$123</c:f>
              <c:strCache>
                <c:ptCount val="1"/>
                <c:pt idx="0">
                  <c:v>Coping on present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Sheet3!$AG$123:$AO$123</c:f>
              <c:numCache>
                <c:formatCode>0%</c:formatCode>
                <c:ptCount val="9"/>
                <c:pt idx="0">
                  <c:v>1</c:v>
                </c:pt>
                <c:pt idx="1">
                  <c:v>0.62213740458015265</c:v>
                </c:pt>
                <c:pt idx="2">
                  <c:v>0.43129770992366412</c:v>
                </c:pt>
                <c:pt idx="3">
                  <c:v>0.38358778625954199</c:v>
                </c:pt>
                <c:pt idx="4">
                  <c:v>0.34351145038167941</c:v>
                </c:pt>
                <c:pt idx="5">
                  <c:v>0.4351145038167939</c:v>
                </c:pt>
                <c:pt idx="6">
                  <c:v>0.42366412213740456</c:v>
                </c:pt>
                <c:pt idx="7">
                  <c:v>0.48091603053435117</c:v>
                </c:pt>
                <c:pt idx="8">
                  <c:v>0.41984732824427479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3F-41B3-8A85-1EE285BCF433}"/>
            </c:ext>
          </c:extLst>
        </c:ser>
        <c:ser>
          <c:idx val="2"/>
          <c:order val="2"/>
          <c:tx>
            <c:strRef>
              <c:f>Sheet3!$AF$124</c:f>
              <c:strCache>
                <c:ptCount val="1"/>
                <c:pt idx="0">
                  <c:v>(Very) difficult on present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Sheet3!$AG$65:$AO$65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Sheet3!$AG$124:$AO$124</c:f>
              <c:numCache>
                <c:formatCode>0%</c:formatCode>
                <c:ptCount val="9"/>
                <c:pt idx="0">
                  <c:v>1</c:v>
                </c:pt>
                <c:pt idx="1">
                  <c:v>0.5058139534883721</c:v>
                </c:pt>
                <c:pt idx="2">
                  <c:v>0.33720930232558138</c:v>
                </c:pt>
                <c:pt idx="3">
                  <c:v>0.31395348837209303</c:v>
                </c:pt>
                <c:pt idx="4">
                  <c:v>0.27906976744186046</c:v>
                </c:pt>
                <c:pt idx="5">
                  <c:v>0.34302325581395349</c:v>
                </c:pt>
                <c:pt idx="6">
                  <c:v>0.33139534883720928</c:v>
                </c:pt>
                <c:pt idx="7">
                  <c:v>0.33720930232558138</c:v>
                </c:pt>
                <c:pt idx="8">
                  <c:v>0.29069767441860467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3F-41B3-8A85-1EE285BCF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23352"/>
        <c:axId val="199423744"/>
      </c:lineChart>
      <c:catAx>
        <c:axId val="19942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3744"/>
        <c:crosses val="autoZero"/>
        <c:auto val="1"/>
        <c:lblAlgn val="ctr"/>
        <c:lblOffset val="100"/>
        <c:noMultiLvlLbl val="0"/>
      </c:catAx>
      <c:valAx>
        <c:axId val="199423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United Kingdom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7171296296296296"/>
          <c:w val="0.89019685039370078"/>
          <c:h val="0.3721008311461067"/>
        </c:manualLayout>
      </c:layout>
      <c:lineChart>
        <c:grouping val="standard"/>
        <c:varyColors val="0"/>
        <c:ser>
          <c:idx val="0"/>
          <c:order val="0"/>
          <c:tx>
            <c:strRef>
              <c:f>Sheet3!$G$714</c:f>
              <c:strCache>
                <c:ptCount val="1"/>
                <c:pt idx="0">
                  <c:v>Upper white collar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Sheet3!$H$714:$P$714</c:f>
              <c:numCache>
                <c:formatCode>General</c:formatCode>
                <c:ptCount val="9"/>
                <c:pt idx="0">
                  <c:v>586</c:v>
                </c:pt>
                <c:pt idx="1">
                  <c:v>423</c:v>
                </c:pt>
                <c:pt idx="2">
                  <c:v>185</c:v>
                </c:pt>
                <c:pt idx="3">
                  <c:v>250</c:v>
                </c:pt>
                <c:pt idx="4">
                  <c:v>251</c:v>
                </c:pt>
                <c:pt idx="5">
                  <c:v>248</c:v>
                </c:pt>
                <c:pt idx="6">
                  <c:v>236</c:v>
                </c:pt>
                <c:pt idx="7">
                  <c:v>242</c:v>
                </c:pt>
                <c:pt idx="8">
                  <c:v>235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58-4E79-8A3C-D0979D00EF53}"/>
            </c:ext>
          </c:extLst>
        </c:ser>
        <c:ser>
          <c:idx val="1"/>
          <c:order val="1"/>
          <c:tx>
            <c:strRef>
              <c:f>Sheet3!$G$715</c:f>
              <c:strCache>
                <c:ptCount val="1"/>
                <c:pt idx="0">
                  <c:v>Lower white collar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Sheet3!$H$715:$P$715</c:f>
              <c:numCache>
                <c:formatCode>General</c:formatCode>
                <c:ptCount val="9"/>
                <c:pt idx="0">
                  <c:v>772</c:v>
                </c:pt>
                <c:pt idx="1">
                  <c:v>491</c:v>
                </c:pt>
                <c:pt idx="2">
                  <c:v>173</c:v>
                </c:pt>
                <c:pt idx="3">
                  <c:v>264</c:v>
                </c:pt>
                <c:pt idx="4">
                  <c:v>270</c:v>
                </c:pt>
                <c:pt idx="5">
                  <c:v>256</c:v>
                </c:pt>
                <c:pt idx="6">
                  <c:v>231</c:v>
                </c:pt>
                <c:pt idx="7">
                  <c:v>236</c:v>
                </c:pt>
                <c:pt idx="8">
                  <c:v>239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58-4E79-8A3C-D0979D00EF53}"/>
            </c:ext>
          </c:extLst>
        </c:ser>
        <c:ser>
          <c:idx val="2"/>
          <c:order val="2"/>
          <c:tx>
            <c:strRef>
              <c:f>Sheet3!$G$716</c:f>
              <c:strCache>
                <c:ptCount val="1"/>
                <c:pt idx="0">
                  <c:v>Upper blue collar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Sheet3!$H$716:$P$716</c:f>
              <c:numCache>
                <c:formatCode>General</c:formatCode>
                <c:ptCount val="9"/>
                <c:pt idx="0">
                  <c:v>163</c:v>
                </c:pt>
                <c:pt idx="1">
                  <c:v>86</c:v>
                </c:pt>
                <c:pt idx="2">
                  <c:v>34</c:v>
                </c:pt>
                <c:pt idx="3">
                  <c:v>40</c:v>
                </c:pt>
                <c:pt idx="4">
                  <c:v>42</c:v>
                </c:pt>
                <c:pt idx="5">
                  <c:v>35</c:v>
                </c:pt>
                <c:pt idx="6">
                  <c:v>32</c:v>
                </c:pt>
                <c:pt idx="7">
                  <c:v>36</c:v>
                </c:pt>
                <c:pt idx="8">
                  <c:v>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58-4E79-8A3C-D0979D00EF53}"/>
            </c:ext>
          </c:extLst>
        </c:ser>
        <c:ser>
          <c:idx val="3"/>
          <c:order val="3"/>
          <c:tx>
            <c:strRef>
              <c:f>Sheet3!$G$717</c:f>
              <c:strCache>
                <c:ptCount val="1"/>
                <c:pt idx="0">
                  <c:v>Lower blue collar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9"/>
                <c:pt idx="0">
                  <c:v>ESS</c:v>
                </c:pt>
                <c:pt idx="1">
                  <c:v>CRONOS</c:v>
                </c:pt>
                <c:pt idx="2">
                  <c:v>W0</c:v>
                </c:pt>
                <c:pt idx="3">
                  <c:v>W1</c:v>
                </c:pt>
                <c:pt idx="4">
                  <c:v>W2</c:v>
                </c:pt>
                <c:pt idx="5">
                  <c:v>W3</c:v>
                </c:pt>
                <c:pt idx="6">
                  <c:v>W4</c:v>
                </c:pt>
                <c:pt idx="7">
                  <c:v>W5</c:v>
                </c:pt>
                <c:pt idx="8">
                  <c:v>W6</c:v>
                </c:pt>
              </c:strCache>
            </c:strRef>
          </c:cat>
          <c:val>
            <c:numRef>
              <c:f>Sheet3!$H$717:$P$717</c:f>
              <c:numCache>
                <c:formatCode>General</c:formatCode>
                <c:ptCount val="9"/>
                <c:pt idx="0">
                  <c:v>292</c:v>
                </c:pt>
                <c:pt idx="1">
                  <c:v>159</c:v>
                </c:pt>
                <c:pt idx="2">
                  <c:v>54</c:v>
                </c:pt>
                <c:pt idx="3">
                  <c:v>79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70</c:v>
                </c:pt>
                <c:pt idx="8">
                  <c:v>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058-4E79-8A3C-D0979D00E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24528"/>
        <c:axId val="199424920"/>
      </c:lineChart>
      <c:catAx>
        <c:axId val="19942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4920"/>
        <c:crosses val="autoZero"/>
        <c:auto val="1"/>
        <c:lblAlgn val="ctr"/>
        <c:lblOffset val="100"/>
        <c:noMultiLvlLbl val="0"/>
      </c:catAx>
      <c:valAx>
        <c:axId val="199424920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Estonia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Sheet3!$G$749</c:f>
              <c:strCache>
                <c:ptCount val="1"/>
                <c:pt idx="0">
                  <c:v>Upper white collar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Sheet3!$H$749:$P$749</c:f>
              <c:numCache>
                <c:formatCode>0%</c:formatCode>
                <c:ptCount val="8"/>
                <c:pt idx="0">
                  <c:v>1</c:v>
                </c:pt>
                <c:pt idx="1">
                  <c:v>0.67324955116696594</c:v>
                </c:pt>
                <c:pt idx="2">
                  <c:v>0.49910233393177739</c:v>
                </c:pt>
                <c:pt idx="3">
                  <c:v>0.45421903052064633</c:v>
                </c:pt>
                <c:pt idx="4">
                  <c:v>0.4398563734290844</c:v>
                </c:pt>
                <c:pt idx="5">
                  <c:v>0.42908438061041293</c:v>
                </c:pt>
                <c:pt idx="6">
                  <c:v>0.4272890484739677</c:v>
                </c:pt>
                <c:pt idx="7">
                  <c:v>0.42190305206463197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A0-43FD-B164-AD7A6A17C5EB}"/>
            </c:ext>
          </c:extLst>
        </c:ser>
        <c:ser>
          <c:idx val="1"/>
          <c:order val="1"/>
          <c:tx>
            <c:strRef>
              <c:f>Sheet3!$G$750</c:f>
              <c:strCache>
                <c:ptCount val="1"/>
                <c:pt idx="0">
                  <c:v>Lower white collar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Sheet3!$H$750:$P$750</c:f>
              <c:numCache>
                <c:formatCode>0%</c:formatCode>
                <c:ptCount val="8"/>
                <c:pt idx="0">
                  <c:v>1</c:v>
                </c:pt>
                <c:pt idx="1">
                  <c:v>0.64646464646464652</c:v>
                </c:pt>
                <c:pt idx="2">
                  <c:v>0.37542087542087543</c:v>
                </c:pt>
                <c:pt idx="3">
                  <c:v>0.35185185185185186</c:v>
                </c:pt>
                <c:pt idx="4">
                  <c:v>0.33670033670033672</c:v>
                </c:pt>
                <c:pt idx="5">
                  <c:v>0.30303030303030304</c:v>
                </c:pt>
                <c:pt idx="6">
                  <c:v>0.32828282828282829</c:v>
                </c:pt>
                <c:pt idx="7">
                  <c:v>0.32154882154882153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5A0-43FD-B164-AD7A6A17C5EB}"/>
            </c:ext>
          </c:extLst>
        </c:ser>
        <c:ser>
          <c:idx val="2"/>
          <c:order val="2"/>
          <c:tx>
            <c:strRef>
              <c:f>Sheet3!$G$751</c:f>
              <c:strCache>
                <c:ptCount val="1"/>
                <c:pt idx="0">
                  <c:v>Upper blue collar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Sheet3!$H$751:$P$751</c:f>
              <c:numCache>
                <c:formatCode>0%</c:formatCode>
                <c:ptCount val="8"/>
                <c:pt idx="0">
                  <c:v>1</c:v>
                </c:pt>
                <c:pt idx="1">
                  <c:v>0.49134948096885811</c:v>
                </c:pt>
                <c:pt idx="2">
                  <c:v>0.23183391003460208</c:v>
                </c:pt>
                <c:pt idx="3">
                  <c:v>0.18685121107266436</c:v>
                </c:pt>
                <c:pt idx="4">
                  <c:v>0.18339100346020762</c:v>
                </c:pt>
                <c:pt idx="5">
                  <c:v>0.16955017301038061</c:v>
                </c:pt>
                <c:pt idx="6">
                  <c:v>0.16955017301038061</c:v>
                </c:pt>
                <c:pt idx="7">
                  <c:v>0.15916955017301038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A0-43FD-B164-AD7A6A17C5EB}"/>
            </c:ext>
          </c:extLst>
        </c:ser>
        <c:ser>
          <c:idx val="3"/>
          <c:order val="3"/>
          <c:tx>
            <c:strRef>
              <c:f>Sheet3!$G$752</c:f>
              <c:strCache>
                <c:ptCount val="1"/>
                <c:pt idx="0">
                  <c:v>Lower blue collar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Sheet3!$H$752:$P$752</c:f>
              <c:numCache>
                <c:formatCode>0%</c:formatCode>
                <c:ptCount val="8"/>
                <c:pt idx="0">
                  <c:v>1</c:v>
                </c:pt>
                <c:pt idx="1">
                  <c:v>0.43886462882096072</c:v>
                </c:pt>
                <c:pt idx="2">
                  <c:v>0.23799126637554585</c:v>
                </c:pt>
                <c:pt idx="3">
                  <c:v>0.20305676855895197</c:v>
                </c:pt>
                <c:pt idx="4">
                  <c:v>0.17248908296943233</c:v>
                </c:pt>
                <c:pt idx="5">
                  <c:v>0.15720524017467249</c:v>
                </c:pt>
                <c:pt idx="6">
                  <c:v>0.17467248908296942</c:v>
                </c:pt>
                <c:pt idx="7">
                  <c:v>0.16375545851528384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5A0-43FD-B164-AD7A6A17C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30224"/>
        <c:axId val="200448424"/>
      </c:lineChart>
      <c:catAx>
        <c:axId val="1630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48424"/>
        <c:crosses val="autoZero"/>
        <c:auto val="1"/>
        <c:lblAlgn val="ctr"/>
        <c:lblOffset val="100"/>
        <c:noMultiLvlLbl val="0"/>
      </c:catAx>
      <c:valAx>
        <c:axId val="2004484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302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United Kingdom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Sheet3!$G$756</c:f>
              <c:strCache>
                <c:ptCount val="1"/>
                <c:pt idx="0">
                  <c:v>Upper white collar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Sheet3!$H$756:$P$756</c:f>
              <c:numCache>
                <c:formatCode>0%</c:formatCode>
                <c:ptCount val="8"/>
                <c:pt idx="0">
                  <c:v>1</c:v>
                </c:pt>
                <c:pt idx="1">
                  <c:v>0.72184300341296925</c:v>
                </c:pt>
                <c:pt idx="2">
                  <c:v>0.42662116040955633</c:v>
                </c:pt>
                <c:pt idx="3">
                  <c:v>0.42832764505119453</c:v>
                </c:pt>
                <c:pt idx="4">
                  <c:v>0.42320819112627989</c:v>
                </c:pt>
                <c:pt idx="5">
                  <c:v>0.40273037542662116</c:v>
                </c:pt>
                <c:pt idx="6">
                  <c:v>0.41296928327645049</c:v>
                </c:pt>
                <c:pt idx="7">
                  <c:v>0.40102389078498296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DF-48B4-BCA1-D9AF4A0BE0BA}"/>
            </c:ext>
          </c:extLst>
        </c:ser>
        <c:ser>
          <c:idx val="1"/>
          <c:order val="1"/>
          <c:tx>
            <c:strRef>
              <c:f>Sheet3!$G$757</c:f>
              <c:strCache>
                <c:ptCount val="1"/>
                <c:pt idx="0">
                  <c:v>Lower white collar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Sheet3!$H$757:$P$757</c:f>
              <c:numCache>
                <c:formatCode>0%</c:formatCode>
                <c:ptCount val="8"/>
                <c:pt idx="0">
                  <c:v>1</c:v>
                </c:pt>
                <c:pt idx="1">
                  <c:v>0.63601036269430056</c:v>
                </c:pt>
                <c:pt idx="2">
                  <c:v>0.34196891191709844</c:v>
                </c:pt>
                <c:pt idx="3">
                  <c:v>0.34974093264248707</c:v>
                </c:pt>
                <c:pt idx="4">
                  <c:v>0.33160621761658032</c:v>
                </c:pt>
                <c:pt idx="5">
                  <c:v>0.29922279792746115</c:v>
                </c:pt>
                <c:pt idx="6">
                  <c:v>0.30569948186528495</c:v>
                </c:pt>
                <c:pt idx="7">
                  <c:v>0.30958549222797926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DF-48B4-BCA1-D9AF4A0BE0BA}"/>
            </c:ext>
          </c:extLst>
        </c:ser>
        <c:ser>
          <c:idx val="2"/>
          <c:order val="2"/>
          <c:tx>
            <c:strRef>
              <c:f>Sheet3!$G$758</c:f>
              <c:strCache>
                <c:ptCount val="1"/>
                <c:pt idx="0">
                  <c:v>Upper blue collar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Sheet3!$H$758:$P$758</c:f>
              <c:numCache>
                <c:formatCode>0%</c:formatCode>
                <c:ptCount val="8"/>
                <c:pt idx="0">
                  <c:v>1</c:v>
                </c:pt>
                <c:pt idx="1">
                  <c:v>0.52760736196319014</c:v>
                </c:pt>
                <c:pt idx="2">
                  <c:v>0.24539877300613497</c:v>
                </c:pt>
                <c:pt idx="3">
                  <c:v>0.25766871165644173</c:v>
                </c:pt>
                <c:pt idx="4">
                  <c:v>0.21472392638036811</c:v>
                </c:pt>
                <c:pt idx="5">
                  <c:v>0.19631901840490798</c:v>
                </c:pt>
                <c:pt idx="6">
                  <c:v>0.22085889570552147</c:v>
                </c:pt>
                <c:pt idx="7">
                  <c:v>0.19018404907975461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DF-48B4-BCA1-D9AF4A0BE0BA}"/>
            </c:ext>
          </c:extLst>
        </c:ser>
        <c:ser>
          <c:idx val="3"/>
          <c:order val="3"/>
          <c:tx>
            <c:strRef>
              <c:f>Sheet3!$G$759</c:f>
              <c:strCache>
                <c:ptCount val="1"/>
                <c:pt idx="0">
                  <c:v>Lower blue collar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Sheet3!$H$759:$P$759</c:f>
              <c:numCache>
                <c:formatCode>0%</c:formatCode>
                <c:ptCount val="8"/>
                <c:pt idx="0">
                  <c:v>1</c:v>
                </c:pt>
                <c:pt idx="1">
                  <c:v>0.54452054794520544</c:v>
                </c:pt>
                <c:pt idx="2">
                  <c:v>0.27054794520547948</c:v>
                </c:pt>
                <c:pt idx="3">
                  <c:v>0.24315068493150685</c:v>
                </c:pt>
                <c:pt idx="4">
                  <c:v>0.24657534246575341</c:v>
                </c:pt>
                <c:pt idx="5">
                  <c:v>0.25</c:v>
                </c:pt>
                <c:pt idx="6">
                  <c:v>0.23972602739726026</c:v>
                </c:pt>
                <c:pt idx="7">
                  <c:v>0.22602739726027396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FDF-48B4-BCA1-D9AF4A0BE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449208"/>
        <c:axId val="200449600"/>
      </c:lineChart>
      <c:catAx>
        <c:axId val="20044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49600"/>
        <c:crosses val="autoZero"/>
        <c:auto val="1"/>
        <c:lblAlgn val="ctr"/>
        <c:lblOffset val="100"/>
        <c:noMultiLvlLbl val="0"/>
      </c:catAx>
      <c:valAx>
        <c:axId val="2004496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492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Estonia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Sheet3!$AB$369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Sheet3!$AC$368:$AK$368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Sheet3!$AC$369:$AK$369</c:f>
              <c:numCache>
                <c:formatCode>General</c:formatCode>
                <c:ptCount val="8"/>
                <c:pt idx="0">
                  <c:v>337</c:v>
                </c:pt>
                <c:pt idx="1">
                  <c:v>118</c:v>
                </c:pt>
                <c:pt idx="2">
                  <c:v>50</c:v>
                </c:pt>
                <c:pt idx="3">
                  <c:v>38</c:v>
                </c:pt>
                <c:pt idx="4">
                  <c:v>34</c:v>
                </c:pt>
                <c:pt idx="5">
                  <c:v>33</c:v>
                </c:pt>
                <c:pt idx="6">
                  <c:v>38</c:v>
                </c:pt>
                <c:pt idx="7">
                  <c:v>31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D2-4F62-9667-808325F6FC38}"/>
            </c:ext>
          </c:extLst>
        </c:ser>
        <c:ser>
          <c:idx val="1"/>
          <c:order val="1"/>
          <c:tx>
            <c:strRef>
              <c:f>Sheet3!$AB$370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Sheet3!$AC$368:$AK$368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Sheet3!$AC$370:$AK$370</c:f>
              <c:numCache>
                <c:formatCode>General</c:formatCode>
                <c:ptCount val="8"/>
                <c:pt idx="0">
                  <c:v>1081</c:v>
                </c:pt>
                <c:pt idx="1">
                  <c:v>610</c:v>
                </c:pt>
                <c:pt idx="2">
                  <c:v>361</c:v>
                </c:pt>
                <c:pt idx="3">
                  <c:v>321</c:v>
                </c:pt>
                <c:pt idx="4">
                  <c:v>295</c:v>
                </c:pt>
                <c:pt idx="5">
                  <c:v>275</c:v>
                </c:pt>
                <c:pt idx="6">
                  <c:v>290</c:v>
                </c:pt>
                <c:pt idx="7">
                  <c:v>281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D2-4F62-9667-808325F6FC38}"/>
            </c:ext>
          </c:extLst>
        </c:ser>
        <c:ser>
          <c:idx val="2"/>
          <c:order val="2"/>
          <c:tx>
            <c:strRef>
              <c:f>Sheet3!$AB$371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Sheet3!$AC$368:$AK$368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Sheet3!$AC$371:$AK$371</c:f>
              <c:numCache>
                <c:formatCode>General</c:formatCode>
                <c:ptCount val="8"/>
                <c:pt idx="0">
                  <c:v>600</c:v>
                </c:pt>
                <c:pt idx="1">
                  <c:v>419</c:v>
                </c:pt>
                <c:pt idx="2">
                  <c:v>293</c:v>
                </c:pt>
                <c:pt idx="3">
                  <c:v>274</c:v>
                </c:pt>
                <c:pt idx="4">
                  <c:v>270</c:v>
                </c:pt>
                <c:pt idx="5">
                  <c:v>254</c:v>
                </c:pt>
                <c:pt idx="6">
                  <c:v>255</c:v>
                </c:pt>
                <c:pt idx="7">
                  <c:v>257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9D2-4F62-9667-808325F6F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766968"/>
        <c:axId val="161767360"/>
      </c:lineChart>
      <c:catAx>
        <c:axId val="16176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7360"/>
        <c:crosses val="autoZero"/>
        <c:auto val="1"/>
        <c:lblAlgn val="ctr"/>
        <c:lblOffset val="100"/>
        <c:noMultiLvlLbl val="0"/>
      </c:catAx>
      <c:valAx>
        <c:axId val="16176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Slovenia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Sheet3!$G$763</c:f>
              <c:strCache>
                <c:ptCount val="1"/>
                <c:pt idx="0">
                  <c:v>Upper white collar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Sheet3!$H$763:$P$763</c:f>
              <c:numCache>
                <c:formatCode>0%</c:formatCode>
                <c:ptCount val="8"/>
                <c:pt idx="0">
                  <c:v>1</c:v>
                </c:pt>
                <c:pt idx="1">
                  <c:v>0.69512195121951215</c:v>
                </c:pt>
                <c:pt idx="2">
                  <c:v>0.5</c:v>
                </c:pt>
                <c:pt idx="3">
                  <c:v>0.45934959349593496</c:v>
                </c:pt>
                <c:pt idx="4">
                  <c:v>0.54878048780487809</c:v>
                </c:pt>
                <c:pt idx="5">
                  <c:v>0.55284552845528456</c:v>
                </c:pt>
                <c:pt idx="6">
                  <c:v>0.58943089430894313</c:v>
                </c:pt>
                <c:pt idx="7">
                  <c:v>0.55284552845528456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4A-4B5C-A88C-4CB6AFCB5017}"/>
            </c:ext>
          </c:extLst>
        </c:ser>
        <c:ser>
          <c:idx val="1"/>
          <c:order val="1"/>
          <c:tx>
            <c:strRef>
              <c:f>Sheet3!$G$764</c:f>
              <c:strCache>
                <c:ptCount val="1"/>
                <c:pt idx="0">
                  <c:v>Lower white collar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Sheet3!$H$764:$P$764</c:f>
              <c:numCache>
                <c:formatCode>0%</c:formatCode>
                <c:ptCount val="8"/>
                <c:pt idx="0">
                  <c:v>1</c:v>
                </c:pt>
                <c:pt idx="1">
                  <c:v>0.70105263157894737</c:v>
                </c:pt>
                <c:pt idx="2">
                  <c:v>0.4905263157894737</c:v>
                </c:pt>
                <c:pt idx="3">
                  <c:v>0.44842105263157894</c:v>
                </c:pt>
                <c:pt idx="4">
                  <c:v>0.54947368421052634</c:v>
                </c:pt>
                <c:pt idx="5">
                  <c:v>0.52</c:v>
                </c:pt>
                <c:pt idx="6">
                  <c:v>0.57473684210526321</c:v>
                </c:pt>
                <c:pt idx="7">
                  <c:v>0.5094736842105263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4A-4B5C-A88C-4CB6AFCB5017}"/>
            </c:ext>
          </c:extLst>
        </c:ser>
        <c:ser>
          <c:idx val="2"/>
          <c:order val="2"/>
          <c:tx>
            <c:strRef>
              <c:f>Sheet3!$G$765</c:f>
              <c:strCache>
                <c:ptCount val="1"/>
                <c:pt idx="0">
                  <c:v>Upper blue collar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Sheet3!$H$765:$P$765</c:f>
              <c:numCache>
                <c:formatCode>0%</c:formatCode>
                <c:ptCount val="8"/>
                <c:pt idx="0">
                  <c:v>1</c:v>
                </c:pt>
                <c:pt idx="1">
                  <c:v>0.61445783132530118</c:v>
                </c:pt>
                <c:pt idx="2">
                  <c:v>0.3253012048192771</c:v>
                </c:pt>
                <c:pt idx="3">
                  <c:v>0.25301204819277107</c:v>
                </c:pt>
                <c:pt idx="4">
                  <c:v>0.30722891566265059</c:v>
                </c:pt>
                <c:pt idx="5">
                  <c:v>0.29518072289156627</c:v>
                </c:pt>
                <c:pt idx="6">
                  <c:v>0.36746987951807231</c:v>
                </c:pt>
                <c:pt idx="7">
                  <c:v>0.31927710843373491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A4A-4B5C-A88C-4CB6AFCB5017}"/>
            </c:ext>
          </c:extLst>
        </c:ser>
        <c:ser>
          <c:idx val="3"/>
          <c:order val="3"/>
          <c:tx>
            <c:strRef>
              <c:f>Sheet3!$G$766</c:f>
              <c:strCache>
                <c:ptCount val="1"/>
                <c:pt idx="0">
                  <c:v>Lower blue collar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Sheet3!$H$706:$P$706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Sheet3!$H$766:$P$766</c:f>
              <c:numCache>
                <c:formatCode>0%</c:formatCode>
                <c:ptCount val="8"/>
                <c:pt idx="0">
                  <c:v>1</c:v>
                </c:pt>
                <c:pt idx="1">
                  <c:v>0.49612403100775193</c:v>
                </c:pt>
                <c:pt idx="2">
                  <c:v>0.27131782945736432</c:v>
                </c:pt>
                <c:pt idx="3">
                  <c:v>0.24031007751937986</c:v>
                </c:pt>
                <c:pt idx="4">
                  <c:v>0.31007751937984496</c:v>
                </c:pt>
                <c:pt idx="5">
                  <c:v>0.27906976744186046</c:v>
                </c:pt>
                <c:pt idx="6">
                  <c:v>0.30232558139534882</c:v>
                </c:pt>
                <c:pt idx="7">
                  <c:v>0.27519379844961239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A4A-4B5C-A88C-4CB6AFCB5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450384"/>
        <c:axId val="200450776"/>
      </c:lineChart>
      <c:catAx>
        <c:axId val="20045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50776"/>
        <c:crosses val="autoZero"/>
        <c:auto val="1"/>
        <c:lblAlgn val="ctr"/>
        <c:lblOffset val="100"/>
        <c:noMultiLvlLbl val="0"/>
      </c:catAx>
      <c:valAx>
        <c:axId val="200450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503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United Kingdom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Sheet3!$AB$375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Sheet3!$AC$374:$AK$374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Sheet3!$AC$375:$AK$375</c:f>
              <c:numCache>
                <c:formatCode>General</c:formatCode>
                <c:ptCount val="8"/>
                <c:pt idx="0">
                  <c:v>628</c:v>
                </c:pt>
                <c:pt idx="1">
                  <c:v>276</c:v>
                </c:pt>
                <c:pt idx="2">
                  <c:v>151</c:v>
                </c:pt>
                <c:pt idx="3">
                  <c:v>145</c:v>
                </c:pt>
                <c:pt idx="4">
                  <c:v>140</c:v>
                </c:pt>
                <c:pt idx="5">
                  <c:v>123</c:v>
                </c:pt>
                <c:pt idx="6">
                  <c:v>129</c:v>
                </c:pt>
                <c:pt idx="7">
                  <c:v>126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40-4B07-9206-936BCCA90686}"/>
            </c:ext>
          </c:extLst>
        </c:ser>
        <c:ser>
          <c:idx val="1"/>
          <c:order val="1"/>
          <c:tx>
            <c:strRef>
              <c:f>Sheet3!$AB$376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Sheet3!$AC$374:$AK$374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Sheet3!$AC$376:$AK$376</c:f>
              <c:numCache>
                <c:formatCode>General</c:formatCode>
                <c:ptCount val="8"/>
                <c:pt idx="0">
                  <c:v>501</c:v>
                </c:pt>
                <c:pt idx="1">
                  <c:v>332</c:v>
                </c:pt>
                <c:pt idx="2">
                  <c:v>155</c:v>
                </c:pt>
                <c:pt idx="3">
                  <c:v>166</c:v>
                </c:pt>
                <c:pt idx="4">
                  <c:v>155</c:v>
                </c:pt>
                <c:pt idx="5">
                  <c:v>149</c:v>
                </c:pt>
                <c:pt idx="6">
                  <c:v>148</c:v>
                </c:pt>
                <c:pt idx="7">
                  <c:v>144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40-4B07-9206-936BCCA90686}"/>
            </c:ext>
          </c:extLst>
        </c:ser>
        <c:ser>
          <c:idx val="2"/>
          <c:order val="2"/>
          <c:tx>
            <c:strRef>
              <c:f>Sheet3!$AB$377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Sheet3!$AC$374:$AK$374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Sheet3!$AC$377:$AK$377</c:f>
              <c:numCache>
                <c:formatCode>General</c:formatCode>
                <c:ptCount val="8"/>
                <c:pt idx="0">
                  <c:v>780</c:v>
                </c:pt>
                <c:pt idx="1">
                  <c:v>592</c:v>
                </c:pt>
                <c:pt idx="2">
                  <c:v>341</c:v>
                </c:pt>
                <c:pt idx="3">
                  <c:v>340</c:v>
                </c:pt>
                <c:pt idx="4">
                  <c:v>333</c:v>
                </c:pt>
                <c:pt idx="5">
                  <c:v>310</c:v>
                </c:pt>
                <c:pt idx="6">
                  <c:v>322</c:v>
                </c:pt>
                <c:pt idx="7">
                  <c:v>313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840-4B07-9206-936BCCA90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768144"/>
        <c:axId val="161768536"/>
      </c:lineChart>
      <c:catAx>
        <c:axId val="16176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8536"/>
        <c:crosses val="autoZero"/>
        <c:auto val="1"/>
        <c:lblAlgn val="ctr"/>
        <c:lblOffset val="100"/>
        <c:noMultiLvlLbl val="0"/>
      </c:catAx>
      <c:valAx>
        <c:axId val="161768536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Slovenia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Sheet3!$AB$381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Sheet3!$AC$380:$AK$380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Sheet3!$AC$381:$AK$381</c:f>
              <c:numCache>
                <c:formatCode>General</c:formatCode>
                <c:ptCount val="8"/>
                <c:pt idx="0">
                  <c:v>283</c:v>
                </c:pt>
                <c:pt idx="1">
                  <c:v>87</c:v>
                </c:pt>
                <c:pt idx="2">
                  <c:v>47</c:v>
                </c:pt>
                <c:pt idx="3">
                  <c:v>39</c:v>
                </c:pt>
                <c:pt idx="4">
                  <c:v>49</c:v>
                </c:pt>
                <c:pt idx="5">
                  <c:v>46</c:v>
                </c:pt>
                <c:pt idx="6">
                  <c:v>48</c:v>
                </c:pt>
                <c:pt idx="7">
                  <c:v>40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A1-4343-A91D-3149BD0E3978}"/>
            </c:ext>
          </c:extLst>
        </c:ser>
        <c:ser>
          <c:idx val="1"/>
          <c:order val="1"/>
          <c:tx>
            <c:strRef>
              <c:f>Sheet3!$AB$382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Sheet3!$AC$380:$AK$380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Sheet3!$AC$382:$AK$382</c:f>
              <c:numCache>
                <c:formatCode>General</c:formatCode>
                <c:ptCount val="8"/>
                <c:pt idx="0">
                  <c:v>686</c:v>
                </c:pt>
                <c:pt idx="1">
                  <c:v>459</c:v>
                </c:pt>
                <c:pt idx="2">
                  <c:v>290</c:v>
                </c:pt>
                <c:pt idx="3">
                  <c:v>263</c:v>
                </c:pt>
                <c:pt idx="4">
                  <c:v>316</c:v>
                </c:pt>
                <c:pt idx="5">
                  <c:v>302</c:v>
                </c:pt>
                <c:pt idx="6">
                  <c:v>336</c:v>
                </c:pt>
                <c:pt idx="7">
                  <c:v>296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7A1-4343-A91D-3149BD0E3978}"/>
            </c:ext>
          </c:extLst>
        </c:ser>
        <c:ser>
          <c:idx val="2"/>
          <c:order val="2"/>
          <c:tx>
            <c:strRef>
              <c:f>Sheet3!$AB$383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Sheet3!$AC$380:$AK$380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Sheet3!$AC$383:$AK$383</c:f>
              <c:numCache>
                <c:formatCode>General</c:formatCode>
                <c:ptCount val="8"/>
                <c:pt idx="0">
                  <c:v>334</c:v>
                </c:pt>
                <c:pt idx="1">
                  <c:v>257</c:v>
                </c:pt>
                <c:pt idx="2">
                  <c:v>182</c:v>
                </c:pt>
                <c:pt idx="3">
                  <c:v>168</c:v>
                </c:pt>
                <c:pt idx="4">
                  <c:v>208</c:v>
                </c:pt>
                <c:pt idx="5">
                  <c:v>202</c:v>
                </c:pt>
                <c:pt idx="6">
                  <c:v>220</c:v>
                </c:pt>
                <c:pt idx="7">
                  <c:v>206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A1-4343-A91D-3149BD0E3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769320"/>
        <c:axId val="161769712"/>
      </c:lineChart>
      <c:catAx>
        <c:axId val="16176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9712"/>
        <c:crosses val="autoZero"/>
        <c:auto val="1"/>
        <c:lblAlgn val="ctr"/>
        <c:lblOffset val="100"/>
        <c:noMultiLvlLbl val="0"/>
      </c:catAx>
      <c:valAx>
        <c:axId val="161769712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932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United Kingdom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Sheet3!$AB$393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Sheet3!$AC$393:$AK$393</c:f>
              <c:numCache>
                <c:formatCode>0%</c:formatCode>
                <c:ptCount val="8"/>
                <c:pt idx="0">
                  <c:v>0.32896804609743319</c:v>
                </c:pt>
                <c:pt idx="1">
                  <c:v>0.23</c:v>
                </c:pt>
                <c:pt idx="2">
                  <c:v>0.23338485316846985</c:v>
                </c:pt>
                <c:pt idx="3">
                  <c:v>0.2227342549923195</c:v>
                </c:pt>
                <c:pt idx="4">
                  <c:v>0.22292993630573249</c:v>
                </c:pt>
                <c:pt idx="5">
                  <c:v>0.21134020618556701</c:v>
                </c:pt>
                <c:pt idx="6">
                  <c:v>0.21535893155258765</c:v>
                </c:pt>
                <c:pt idx="7">
                  <c:v>0.21612349914236706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A6-41DB-8411-1EABCFA5CB10}"/>
            </c:ext>
          </c:extLst>
        </c:ser>
        <c:ser>
          <c:idx val="1"/>
          <c:order val="1"/>
          <c:tx>
            <c:strRef>
              <c:f>Sheet3!$AB$394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Sheet3!$AC$394:$AK$394</c:f>
              <c:numCache>
                <c:formatCode>0%</c:formatCode>
                <c:ptCount val="8"/>
                <c:pt idx="0">
                  <c:v>0.26244106862231537</c:v>
                </c:pt>
                <c:pt idx="1">
                  <c:v>0.27666666666666667</c:v>
                </c:pt>
                <c:pt idx="2">
                  <c:v>0.23956723338485317</c:v>
                </c:pt>
                <c:pt idx="3">
                  <c:v>0.25499231950844853</c:v>
                </c:pt>
                <c:pt idx="4">
                  <c:v>0.24681528662420382</c:v>
                </c:pt>
                <c:pt idx="5">
                  <c:v>0.25601374570446733</c:v>
                </c:pt>
                <c:pt idx="6">
                  <c:v>0.24707846410684475</c:v>
                </c:pt>
                <c:pt idx="7">
                  <c:v>0.24699828473413379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A6-41DB-8411-1EABCFA5CB10}"/>
            </c:ext>
          </c:extLst>
        </c:ser>
        <c:ser>
          <c:idx val="2"/>
          <c:order val="2"/>
          <c:tx>
            <c:strRef>
              <c:f>Sheet3!$AB$395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Sheet3!$AC$395:$AK$395</c:f>
              <c:numCache>
                <c:formatCode>0%</c:formatCode>
                <c:ptCount val="8"/>
                <c:pt idx="0">
                  <c:v>0.40859088528025145</c:v>
                </c:pt>
                <c:pt idx="1">
                  <c:v>0.49333333333333335</c:v>
                </c:pt>
                <c:pt idx="2">
                  <c:v>0.52704791344667701</c:v>
                </c:pt>
                <c:pt idx="3">
                  <c:v>0.52227342549923195</c:v>
                </c:pt>
                <c:pt idx="4">
                  <c:v>0.53025477707006374</c:v>
                </c:pt>
                <c:pt idx="5">
                  <c:v>0.53264604810996563</c:v>
                </c:pt>
                <c:pt idx="6">
                  <c:v>0.53756260434056757</c:v>
                </c:pt>
                <c:pt idx="7">
                  <c:v>0.53687821612349917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A6-41DB-8411-1EABCFA5C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770104"/>
        <c:axId val="160951704"/>
      </c:lineChart>
      <c:catAx>
        <c:axId val="16177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1704"/>
        <c:crosses val="autoZero"/>
        <c:auto val="1"/>
        <c:lblAlgn val="ctr"/>
        <c:lblOffset val="100"/>
        <c:noMultiLvlLbl val="0"/>
      </c:catAx>
      <c:valAx>
        <c:axId val="16095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7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031869490646558E-2"/>
          <c:y val="0.66146441776332643"/>
          <c:w val="0.86009807147700534"/>
          <c:h val="0.32407997253054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Estonia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Sheet3!$AB$405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Sheet3!$AC$405:$AK$405</c:f>
              <c:numCache>
                <c:formatCode>0%</c:formatCode>
                <c:ptCount val="8"/>
                <c:pt idx="0">
                  <c:v>1</c:v>
                </c:pt>
                <c:pt idx="1">
                  <c:v>0.35014836795252224</c:v>
                </c:pt>
                <c:pt idx="2">
                  <c:v>0.14836795252225518</c:v>
                </c:pt>
                <c:pt idx="3">
                  <c:v>0.11275964391691394</c:v>
                </c:pt>
                <c:pt idx="4">
                  <c:v>0.10089020771513353</c:v>
                </c:pt>
                <c:pt idx="5">
                  <c:v>9.7922848664688422E-2</c:v>
                </c:pt>
                <c:pt idx="6">
                  <c:v>0.11275964391691394</c:v>
                </c:pt>
                <c:pt idx="7">
                  <c:v>9.1988130563798218E-2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99-4AEC-96B9-A5E21227116A}"/>
            </c:ext>
          </c:extLst>
        </c:ser>
        <c:ser>
          <c:idx val="1"/>
          <c:order val="1"/>
          <c:tx>
            <c:strRef>
              <c:f>Sheet3!$AB$406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Sheet3!$AC$406:$AK$406</c:f>
              <c:numCache>
                <c:formatCode>0%</c:formatCode>
                <c:ptCount val="8"/>
                <c:pt idx="0">
                  <c:v>1</c:v>
                </c:pt>
                <c:pt idx="1">
                  <c:v>0.56429232192414436</c:v>
                </c:pt>
                <c:pt idx="2">
                  <c:v>0.33395004625346902</c:v>
                </c:pt>
                <c:pt idx="3">
                  <c:v>0.29694727104532842</c:v>
                </c:pt>
                <c:pt idx="4">
                  <c:v>0.27289546716003699</c:v>
                </c:pt>
                <c:pt idx="5">
                  <c:v>0.25439407955596671</c:v>
                </c:pt>
                <c:pt idx="6">
                  <c:v>0.26827012025901942</c:v>
                </c:pt>
                <c:pt idx="7">
                  <c:v>0.25994449583718782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99-4AEC-96B9-A5E21227116A}"/>
            </c:ext>
          </c:extLst>
        </c:ser>
        <c:ser>
          <c:idx val="2"/>
          <c:order val="2"/>
          <c:tx>
            <c:strRef>
              <c:f>Sheet3!$AB$407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Sheet3!$AC$407:$AK$407</c:f>
              <c:numCache>
                <c:formatCode>0%</c:formatCode>
                <c:ptCount val="8"/>
                <c:pt idx="0">
                  <c:v>1</c:v>
                </c:pt>
                <c:pt idx="1">
                  <c:v>0.69833333333333336</c:v>
                </c:pt>
                <c:pt idx="2">
                  <c:v>0.48833333333333334</c:v>
                </c:pt>
                <c:pt idx="3">
                  <c:v>0.45666666666666667</c:v>
                </c:pt>
                <c:pt idx="4">
                  <c:v>0.45</c:v>
                </c:pt>
                <c:pt idx="5">
                  <c:v>0.42333333333333334</c:v>
                </c:pt>
                <c:pt idx="6">
                  <c:v>0.42499999999999999</c:v>
                </c:pt>
                <c:pt idx="7">
                  <c:v>0.42833333333333334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99-4AEC-96B9-A5E212271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52488"/>
        <c:axId val="160952880"/>
      </c:lineChart>
      <c:catAx>
        <c:axId val="16095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2880"/>
        <c:crosses val="autoZero"/>
        <c:auto val="1"/>
        <c:lblAlgn val="ctr"/>
        <c:lblOffset val="100"/>
        <c:noMultiLvlLbl val="0"/>
      </c:catAx>
      <c:valAx>
        <c:axId val="160952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24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United Kingdom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Sheet3!$AB$411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Sheet3!$AC$411:$AK$411</c:f>
              <c:numCache>
                <c:formatCode>0%</c:formatCode>
                <c:ptCount val="8"/>
                <c:pt idx="0">
                  <c:v>1</c:v>
                </c:pt>
                <c:pt idx="1">
                  <c:v>0.43949044585987262</c:v>
                </c:pt>
                <c:pt idx="2">
                  <c:v>0.24044585987261147</c:v>
                </c:pt>
                <c:pt idx="3">
                  <c:v>0.23089171974522293</c:v>
                </c:pt>
                <c:pt idx="4">
                  <c:v>0.22292993630573249</c:v>
                </c:pt>
                <c:pt idx="5">
                  <c:v>0.19585987261146498</c:v>
                </c:pt>
                <c:pt idx="6">
                  <c:v>0.20541401273885351</c:v>
                </c:pt>
                <c:pt idx="7">
                  <c:v>0.20063694267515925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0F-4F72-9FED-7732D87F2D28}"/>
            </c:ext>
          </c:extLst>
        </c:ser>
        <c:ser>
          <c:idx val="1"/>
          <c:order val="1"/>
          <c:tx>
            <c:strRef>
              <c:f>Sheet3!$AB$412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Sheet3!$AC$412:$AK$412</c:f>
              <c:numCache>
                <c:formatCode>0%</c:formatCode>
                <c:ptCount val="8"/>
                <c:pt idx="0">
                  <c:v>1</c:v>
                </c:pt>
                <c:pt idx="1">
                  <c:v>0.66267465069860276</c:v>
                </c:pt>
                <c:pt idx="2">
                  <c:v>0.30938123752495011</c:v>
                </c:pt>
                <c:pt idx="3">
                  <c:v>0.33133732534930138</c:v>
                </c:pt>
                <c:pt idx="4">
                  <c:v>0.30938123752495011</c:v>
                </c:pt>
                <c:pt idx="5">
                  <c:v>0.29740518962075846</c:v>
                </c:pt>
                <c:pt idx="6">
                  <c:v>0.29540918163672653</c:v>
                </c:pt>
                <c:pt idx="7">
                  <c:v>0.28742514970059879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80F-4F72-9FED-7732D87F2D28}"/>
            </c:ext>
          </c:extLst>
        </c:ser>
        <c:ser>
          <c:idx val="2"/>
          <c:order val="2"/>
          <c:tx>
            <c:strRef>
              <c:f>Sheet3!$AB$413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Sheet3!$AC$413:$AK$413</c:f>
              <c:numCache>
                <c:formatCode>0%</c:formatCode>
                <c:ptCount val="8"/>
                <c:pt idx="0">
                  <c:v>1</c:v>
                </c:pt>
                <c:pt idx="1">
                  <c:v>0.75897435897435894</c:v>
                </c:pt>
                <c:pt idx="2">
                  <c:v>0.43717948717948718</c:v>
                </c:pt>
                <c:pt idx="3">
                  <c:v>0.4358974358974359</c:v>
                </c:pt>
                <c:pt idx="4">
                  <c:v>0.42692307692307691</c:v>
                </c:pt>
                <c:pt idx="5">
                  <c:v>0.39743589743589741</c:v>
                </c:pt>
                <c:pt idx="6">
                  <c:v>0.4128205128205128</c:v>
                </c:pt>
                <c:pt idx="7">
                  <c:v>0.4012820512820513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80F-4F72-9FED-7732D87F2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53664"/>
        <c:axId val="160954056"/>
      </c:lineChart>
      <c:catAx>
        <c:axId val="16095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4056"/>
        <c:crosses val="autoZero"/>
        <c:auto val="1"/>
        <c:lblAlgn val="ctr"/>
        <c:lblOffset val="100"/>
        <c:noMultiLvlLbl val="0"/>
      </c:catAx>
      <c:valAx>
        <c:axId val="1609540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36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Slovenia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Sheet3!$AB$417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Sheet3!$AC$417:$AK$417</c:f>
              <c:numCache>
                <c:formatCode>0%</c:formatCode>
                <c:ptCount val="8"/>
                <c:pt idx="0">
                  <c:v>1</c:v>
                </c:pt>
                <c:pt idx="1">
                  <c:v>0.30742049469964666</c:v>
                </c:pt>
                <c:pt idx="2">
                  <c:v>0.16607773851590105</c:v>
                </c:pt>
                <c:pt idx="3">
                  <c:v>0.13780918727915195</c:v>
                </c:pt>
                <c:pt idx="4">
                  <c:v>0.17314487632508835</c:v>
                </c:pt>
                <c:pt idx="5">
                  <c:v>0.16254416961130741</c:v>
                </c:pt>
                <c:pt idx="6">
                  <c:v>0.16961130742049471</c:v>
                </c:pt>
                <c:pt idx="7">
                  <c:v>0.14134275618374559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C9-454B-93BC-79C460490ECB}"/>
            </c:ext>
          </c:extLst>
        </c:ser>
        <c:ser>
          <c:idx val="1"/>
          <c:order val="1"/>
          <c:tx>
            <c:strRef>
              <c:f>Sheet3!$AB$418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Sheet3!$AC$418:$AK$418</c:f>
              <c:numCache>
                <c:formatCode>0%</c:formatCode>
                <c:ptCount val="8"/>
                <c:pt idx="0">
                  <c:v>1</c:v>
                </c:pt>
                <c:pt idx="1">
                  <c:v>0.66909620991253649</c:v>
                </c:pt>
                <c:pt idx="2">
                  <c:v>0.42274052478134111</c:v>
                </c:pt>
                <c:pt idx="3">
                  <c:v>0.38338192419825073</c:v>
                </c:pt>
                <c:pt idx="4">
                  <c:v>0.46064139941690962</c:v>
                </c:pt>
                <c:pt idx="5">
                  <c:v>0.44023323615160348</c:v>
                </c:pt>
                <c:pt idx="6">
                  <c:v>0.48979591836734693</c:v>
                </c:pt>
                <c:pt idx="7">
                  <c:v>0.43148688046647232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C9-454B-93BC-79C460490ECB}"/>
            </c:ext>
          </c:extLst>
        </c:ser>
        <c:ser>
          <c:idx val="2"/>
          <c:order val="2"/>
          <c:tx>
            <c:strRef>
              <c:f>Sheet3!$AB$419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Sheet3!$AC$419:$AK$419</c:f>
              <c:numCache>
                <c:formatCode>0%</c:formatCode>
                <c:ptCount val="8"/>
                <c:pt idx="0">
                  <c:v>1</c:v>
                </c:pt>
                <c:pt idx="1">
                  <c:v>0.76946107784431139</c:v>
                </c:pt>
                <c:pt idx="2">
                  <c:v>0.54491017964071853</c:v>
                </c:pt>
                <c:pt idx="3">
                  <c:v>0.50299401197604787</c:v>
                </c:pt>
                <c:pt idx="4">
                  <c:v>0.6227544910179641</c:v>
                </c:pt>
                <c:pt idx="5">
                  <c:v>0.60479041916167664</c:v>
                </c:pt>
                <c:pt idx="6">
                  <c:v>0.6586826347305389</c:v>
                </c:pt>
                <c:pt idx="7">
                  <c:v>0.61676646706586824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AC9-454B-93BC-79C460490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54840"/>
        <c:axId val="160955232"/>
      </c:lineChart>
      <c:catAx>
        <c:axId val="16095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5232"/>
        <c:crosses val="autoZero"/>
        <c:auto val="1"/>
        <c:lblAlgn val="ctr"/>
        <c:lblOffset val="100"/>
        <c:noMultiLvlLbl val="0"/>
      </c:catAx>
      <c:valAx>
        <c:axId val="160955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4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Estonia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Sheet3!$AB$387</c:f>
              <c:strCache>
                <c:ptCount val="1"/>
                <c:pt idx="0">
                  <c:v>Primary education or lower (ISCED1-2)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Sheet3!$AC$387:$AK$387</c:f>
              <c:numCache>
                <c:formatCode>0%</c:formatCode>
                <c:ptCount val="8"/>
                <c:pt idx="0">
                  <c:v>0.1669970267591675</c:v>
                </c:pt>
                <c:pt idx="1">
                  <c:v>0.1028770706190061</c:v>
                </c:pt>
                <c:pt idx="2">
                  <c:v>7.1022727272727279E-2</c:v>
                </c:pt>
                <c:pt idx="3">
                  <c:v>6.0031595576619273E-2</c:v>
                </c:pt>
                <c:pt idx="4">
                  <c:v>5.6761268781302172E-2</c:v>
                </c:pt>
                <c:pt idx="5">
                  <c:v>5.8718861209964411E-2</c:v>
                </c:pt>
                <c:pt idx="6">
                  <c:v>6.5180102915951971E-2</c:v>
                </c:pt>
                <c:pt idx="7">
                  <c:v>5.4481546572934976E-2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20-4164-8CDD-DC6C17BEAFA1}"/>
            </c:ext>
          </c:extLst>
        </c:ser>
        <c:ser>
          <c:idx val="1"/>
          <c:order val="1"/>
          <c:tx>
            <c:strRef>
              <c:f>Sheet3!$AB$388</c:f>
              <c:strCache>
                <c:ptCount val="1"/>
                <c:pt idx="0">
                  <c:v>General / vocational education (ISCED3-4)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Sheet3!$AC$388:$AK$388</c:f>
              <c:numCache>
                <c:formatCode>0%</c:formatCode>
                <c:ptCount val="8"/>
                <c:pt idx="0">
                  <c:v>0.53567888999008917</c:v>
                </c:pt>
                <c:pt idx="1">
                  <c:v>0.53182214472537048</c:v>
                </c:pt>
                <c:pt idx="2">
                  <c:v>0.51278409090909094</c:v>
                </c:pt>
                <c:pt idx="3">
                  <c:v>0.50710900473933651</c:v>
                </c:pt>
                <c:pt idx="4">
                  <c:v>0.49248747913188645</c:v>
                </c:pt>
                <c:pt idx="5">
                  <c:v>0.48932384341637009</c:v>
                </c:pt>
                <c:pt idx="6">
                  <c:v>0.49742710120068612</c:v>
                </c:pt>
                <c:pt idx="7">
                  <c:v>0.4938488576449912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20-4164-8CDD-DC6C17BEAFA1}"/>
            </c:ext>
          </c:extLst>
        </c:ser>
        <c:ser>
          <c:idx val="2"/>
          <c:order val="2"/>
          <c:tx>
            <c:strRef>
              <c:f>Sheet3!$AB$389</c:f>
              <c:strCache>
                <c:ptCount val="1"/>
                <c:pt idx="0">
                  <c:v>Higher education (ISCED&gt;=5)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Sheet3!$AC$386:$AK$386</c:f>
              <c:strCache>
                <c:ptCount val="8"/>
                <c:pt idx="0">
                  <c:v>ESS</c:v>
                </c:pt>
                <c:pt idx="1">
                  <c:v>CRONOS</c:v>
                </c:pt>
                <c:pt idx="2">
                  <c:v>W1</c:v>
                </c:pt>
                <c:pt idx="3">
                  <c:v>W2</c:v>
                </c:pt>
                <c:pt idx="4">
                  <c:v>W3</c:v>
                </c:pt>
                <c:pt idx="5">
                  <c:v>W4</c:v>
                </c:pt>
                <c:pt idx="6">
                  <c:v>W5</c:v>
                </c:pt>
                <c:pt idx="7">
                  <c:v>W6</c:v>
                </c:pt>
              </c:strCache>
              <c:extLst xmlns:c16r2="http://schemas.microsoft.com/office/drawing/2015/06/chart"/>
            </c:strRef>
          </c:cat>
          <c:val>
            <c:numRef>
              <c:f>Sheet3!$AC$389:$AK$389</c:f>
              <c:numCache>
                <c:formatCode>0%</c:formatCode>
                <c:ptCount val="8"/>
                <c:pt idx="0">
                  <c:v>0.29732408325074333</c:v>
                </c:pt>
                <c:pt idx="1">
                  <c:v>0.36530078465562338</c:v>
                </c:pt>
                <c:pt idx="2">
                  <c:v>0.41619318181818182</c:v>
                </c:pt>
                <c:pt idx="3">
                  <c:v>0.43285939968404424</c:v>
                </c:pt>
                <c:pt idx="4">
                  <c:v>0.45075125208681133</c:v>
                </c:pt>
                <c:pt idx="5">
                  <c:v>0.45195729537366547</c:v>
                </c:pt>
                <c:pt idx="6">
                  <c:v>0.43739279588336194</c:v>
                </c:pt>
                <c:pt idx="7">
                  <c:v>0.45166959578207383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820-4164-8CDD-DC6C17BEA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25912"/>
        <c:axId val="163026304"/>
      </c:lineChart>
      <c:catAx>
        <c:axId val="16302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26304"/>
        <c:crosses val="autoZero"/>
        <c:auto val="1"/>
        <c:lblAlgn val="ctr"/>
        <c:lblOffset val="100"/>
        <c:noMultiLvlLbl val="0"/>
      </c:catAx>
      <c:valAx>
        <c:axId val="16302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2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7F1D4-EF30-4BF7-956E-A8F6895DEC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35E98CB-AF3A-404F-ACBD-D08885D62805}">
      <dgm:prSet phldrT="[Text]" custT="1"/>
      <dgm:spPr/>
      <dgm:t>
        <a:bodyPr/>
        <a:lstStyle/>
        <a:p>
          <a:r>
            <a:rPr lang="et-EE" sz="2000" dirty="0" smtClean="0"/>
            <a:t>ESS</a:t>
          </a:r>
        </a:p>
        <a:p>
          <a:r>
            <a:rPr lang="et-EE" sz="2000" dirty="0" smtClean="0"/>
            <a:t>(100%)</a:t>
          </a:r>
          <a:endParaRPr lang="en-US" sz="2000" dirty="0"/>
        </a:p>
      </dgm:t>
    </dgm:pt>
    <dgm:pt modelId="{A71A40BA-60F5-4A39-BC96-3F5EEC108C70}" type="parTrans" cxnId="{77647F18-36C2-4B81-944E-3D87269AE26C}">
      <dgm:prSet/>
      <dgm:spPr/>
      <dgm:t>
        <a:bodyPr/>
        <a:lstStyle/>
        <a:p>
          <a:endParaRPr lang="en-US" sz="2000"/>
        </a:p>
      </dgm:t>
    </dgm:pt>
    <dgm:pt modelId="{5518FB90-A0CC-42D7-8968-EEE0F5223939}" type="sibTrans" cxnId="{77647F18-36C2-4B81-944E-3D87269AE26C}">
      <dgm:prSet custT="1"/>
      <dgm:spPr/>
      <dgm:t>
        <a:bodyPr/>
        <a:lstStyle/>
        <a:p>
          <a:endParaRPr lang="en-US" sz="2000"/>
        </a:p>
      </dgm:t>
    </dgm:pt>
    <dgm:pt modelId="{A2352431-DDD8-468F-B816-DB4CA090C98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t-EE" sz="2000" dirty="0" err="1" smtClean="0"/>
            <a:t>Agreement</a:t>
          </a:r>
          <a:r>
            <a:rPr lang="et-EE" sz="2000" dirty="0" smtClean="0"/>
            <a:t> </a:t>
          </a:r>
          <a:r>
            <a:rPr lang="et-EE" sz="2000" dirty="0" err="1" smtClean="0"/>
            <a:t>for</a:t>
          </a:r>
          <a:r>
            <a:rPr lang="et-EE" sz="2000" dirty="0" smtClean="0"/>
            <a:t> WEB</a:t>
          </a:r>
          <a:endParaRPr lang="en-US" sz="2000" dirty="0"/>
        </a:p>
      </dgm:t>
    </dgm:pt>
    <dgm:pt modelId="{D1BEDB4C-3D7A-4B2F-B5D1-9C35D2CE392B}" type="parTrans" cxnId="{64AD956B-7F37-45B0-B2DE-45438743D580}">
      <dgm:prSet/>
      <dgm:spPr/>
      <dgm:t>
        <a:bodyPr/>
        <a:lstStyle/>
        <a:p>
          <a:endParaRPr lang="en-US" sz="2000"/>
        </a:p>
      </dgm:t>
    </dgm:pt>
    <dgm:pt modelId="{76B9A556-0327-41BA-8410-A89B6857DC6B}" type="sibTrans" cxnId="{64AD956B-7F37-45B0-B2DE-45438743D580}">
      <dgm:prSet custT="1"/>
      <dgm:spPr/>
      <dgm:t>
        <a:bodyPr/>
        <a:lstStyle/>
        <a:p>
          <a:endParaRPr lang="en-US" sz="2000"/>
        </a:p>
      </dgm:t>
    </dgm:pt>
    <dgm:pt modelId="{13B9B76F-A991-4D2A-BF11-71476B0F51E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t-EE" sz="2000" dirty="0" smtClean="0"/>
            <a:t>W1</a:t>
          </a:r>
          <a:endParaRPr lang="en-US" sz="2000" dirty="0"/>
        </a:p>
      </dgm:t>
    </dgm:pt>
    <dgm:pt modelId="{ACFE155A-28C1-48B8-ABEF-6D9156D43C4E}" type="parTrans" cxnId="{99861688-1EEE-4F5D-A763-A7D403456CDC}">
      <dgm:prSet/>
      <dgm:spPr/>
      <dgm:t>
        <a:bodyPr/>
        <a:lstStyle/>
        <a:p>
          <a:endParaRPr lang="en-US" sz="2000"/>
        </a:p>
      </dgm:t>
    </dgm:pt>
    <dgm:pt modelId="{294F690F-8369-4D30-94A7-59C921AD6C1A}" type="sibTrans" cxnId="{99861688-1EEE-4F5D-A763-A7D403456CDC}">
      <dgm:prSet custT="1"/>
      <dgm:spPr/>
      <dgm:t>
        <a:bodyPr/>
        <a:lstStyle/>
        <a:p>
          <a:endParaRPr lang="en-US" sz="2000"/>
        </a:p>
      </dgm:t>
    </dgm:pt>
    <dgm:pt modelId="{8DC687D5-77B1-4B10-A96B-2F61C27D7D23}">
      <dgm:prSet custT="1"/>
      <dgm:spPr>
        <a:solidFill>
          <a:schemeClr val="accent2"/>
        </a:solidFill>
      </dgm:spPr>
      <dgm:t>
        <a:bodyPr/>
        <a:lstStyle/>
        <a:p>
          <a:r>
            <a:rPr lang="et-EE" sz="2000" dirty="0" smtClean="0"/>
            <a:t>W2</a:t>
          </a:r>
          <a:endParaRPr lang="en-US" sz="2000" dirty="0"/>
        </a:p>
      </dgm:t>
    </dgm:pt>
    <dgm:pt modelId="{F83F7C00-A47D-4F4E-B823-AC98453C2786}" type="parTrans" cxnId="{6EBC29C2-372A-4CD3-87BB-E8E36F28D9D3}">
      <dgm:prSet/>
      <dgm:spPr/>
      <dgm:t>
        <a:bodyPr/>
        <a:lstStyle/>
        <a:p>
          <a:endParaRPr lang="en-US" sz="2000"/>
        </a:p>
      </dgm:t>
    </dgm:pt>
    <dgm:pt modelId="{9B8A2F4B-63FD-4C3F-8AD5-920957F2B63F}" type="sibTrans" cxnId="{6EBC29C2-372A-4CD3-87BB-E8E36F28D9D3}">
      <dgm:prSet custT="1"/>
      <dgm:spPr/>
      <dgm:t>
        <a:bodyPr/>
        <a:lstStyle/>
        <a:p>
          <a:endParaRPr lang="en-US" sz="2000"/>
        </a:p>
      </dgm:t>
    </dgm:pt>
    <dgm:pt modelId="{D6A83621-6735-4DE5-AF9C-439BB0D94E9F}">
      <dgm:prSet custT="1"/>
      <dgm:spPr>
        <a:solidFill>
          <a:schemeClr val="accent2"/>
        </a:solidFill>
      </dgm:spPr>
      <dgm:t>
        <a:bodyPr/>
        <a:lstStyle/>
        <a:p>
          <a:r>
            <a:rPr lang="et-EE" sz="2000" dirty="0" smtClean="0"/>
            <a:t>W3</a:t>
          </a:r>
          <a:endParaRPr lang="en-US" sz="2000" dirty="0"/>
        </a:p>
      </dgm:t>
    </dgm:pt>
    <dgm:pt modelId="{0D847FF6-28AF-48DE-8A6F-5285E4A476EC}" type="parTrans" cxnId="{93664059-5A15-4B08-B6EE-71B0137FE553}">
      <dgm:prSet/>
      <dgm:spPr/>
      <dgm:t>
        <a:bodyPr/>
        <a:lstStyle/>
        <a:p>
          <a:endParaRPr lang="en-US" sz="2000"/>
        </a:p>
      </dgm:t>
    </dgm:pt>
    <dgm:pt modelId="{AEDD1C8B-B656-4A47-A6BB-8BD56A8E2654}" type="sibTrans" cxnId="{93664059-5A15-4B08-B6EE-71B0137FE553}">
      <dgm:prSet custT="1"/>
      <dgm:spPr/>
      <dgm:t>
        <a:bodyPr/>
        <a:lstStyle/>
        <a:p>
          <a:endParaRPr lang="en-US" sz="2000"/>
        </a:p>
      </dgm:t>
    </dgm:pt>
    <dgm:pt modelId="{087B5AF4-3FDE-40CA-AEF5-CEF0FE2FC13F}">
      <dgm:prSet custT="1"/>
      <dgm:spPr/>
      <dgm:t>
        <a:bodyPr/>
        <a:lstStyle/>
        <a:p>
          <a:r>
            <a:rPr lang="et-EE" sz="2000" dirty="0" err="1" smtClean="0"/>
            <a:t>Frame</a:t>
          </a:r>
          <a:endParaRPr lang="et-EE" sz="2000" dirty="0" smtClean="0"/>
        </a:p>
        <a:p>
          <a:r>
            <a:rPr lang="et-EE" sz="2000" dirty="0" smtClean="0"/>
            <a:t>18+</a:t>
          </a:r>
          <a:endParaRPr lang="en-US" sz="2000" dirty="0"/>
        </a:p>
      </dgm:t>
    </dgm:pt>
    <dgm:pt modelId="{C55FBE80-FECD-4DA8-947F-9D5797F3C68C}" type="parTrans" cxnId="{BD49418E-7E45-4CA2-ADEC-A1F9F560FE69}">
      <dgm:prSet/>
      <dgm:spPr/>
      <dgm:t>
        <a:bodyPr/>
        <a:lstStyle/>
        <a:p>
          <a:endParaRPr lang="en-US" sz="2000"/>
        </a:p>
      </dgm:t>
    </dgm:pt>
    <dgm:pt modelId="{21C853D4-EA89-4798-AD20-58F65D61E04D}" type="sibTrans" cxnId="{BD49418E-7E45-4CA2-ADEC-A1F9F560FE69}">
      <dgm:prSet custT="1"/>
      <dgm:spPr/>
      <dgm:t>
        <a:bodyPr/>
        <a:lstStyle/>
        <a:p>
          <a:endParaRPr lang="en-US" sz="2000"/>
        </a:p>
      </dgm:t>
    </dgm:pt>
    <dgm:pt modelId="{CD78999B-0251-491A-A6AC-FCBB0B39CBBA}">
      <dgm:prSet custT="1"/>
      <dgm:spPr>
        <a:solidFill>
          <a:schemeClr val="accent2"/>
        </a:solidFill>
      </dgm:spPr>
      <dgm:t>
        <a:bodyPr/>
        <a:lstStyle/>
        <a:p>
          <a:r>
            <a:rPr lang="et-EE" sz="2000" dirty="0" smtClean="0"/>
            <a:t>W4</a:t>
          </a:r>
          <a:endParaRPr lang="en-US" sz="2000" dirty="0"/>
        </a:p>
      </dgm:t>
    </dgm:pt>
    <dgm:pt modelId="{D912F263-F0F3-42B1-BEC6-4833DBEB281B}" type="parTrans" cxnId="{04397B4C-4D42-4AE4-A0F0-F09E5B46BD89}">
      <dgm:prSet/>
      <dgm:spPr/>
      <dgm:t>
        <a:bodyPr/>
        <a:lstStyle/>
        <a:p>
          <a:endParaRPr lang="en-US" sz="2000"/>
        </a:p>
      </dgm:t>
    </dgm:pt>
    <dgm:pt modelId="{DDFB718D-919E-4419-A1B7-81AC5A846B5F}" type="sibTrans" cxnId="{04397B4C-4D42-4AE4-A0F0-F09E5B46BD89}">
      <dgm:prSet custT="1"/>
      <dgm:spPr/>
      <dgm:t>
        <a:bodyPr/>
        <a:lstStyle/>
        <a:p>
          <a:endParaRPr lang="en-US" sz="2000"/>
        </a:p>
      </dgm:t>
    </dgm:pt>
    <dgm:pt modelId="{248AFE4D-32F3-41AF-86AC-AD47E696DD1B}">
      <dgm:prSet custT="1"/>
      <dgm:spPr>
        <a:solidFill>
          <a:schemeClr val="accent2"/>
        </a:solidFill>
      </dgm:spPr>
      <dgm:t>
        <a:bodyPr/>
        <a:lstStyle/>
        <a:p>
          <a:r>
            <a:rPr lang="et-EE" sz="2000" dirty="0" smtClean="0"/>
            <a:t>W5</a:t>
          </a:r>
          <a:endParaRPr lang="en-US" sz="2000" dirty="0"/>
        </a:p>
      </dgm:t>
    </dgm:pt>
    <dgm:pt modelId="{50B91C05-5E9E-4125-9E44-2FDAAD939EBF}" type="parTrans" cxnId="{B148ACC4-8EDA-48F4-93C6-9676835A48D9}">
      <dgm:prSet/>
      <dgm:spPr/>
      <dgm:t>
        <a:bodyPr/>
        <a:lstStyle/>
        <a:p>
          <a:endParaRPr lang="en-US" sz="2000"/>
        </a:p>
      </dgm:t>
    </dgm:pt>
    <dgm:pt modelId="{5A29CBA8-7C90-4ECC-AB8F-608C3D91130A}" type="sibTrans" cxnId="{B148ACC4-8EDA-48F4-93C6-9676835A48D9}">
      <dgm:prSet custT="1"/>
      <dgm:spPr/>
      <dgm:t>
        <a:bodyPr/>
        <a:lstStyle/>
        <a:p>
          <a:endParaRPr lang="en-US" sz="2000"/>
        </a:p>
      </dgm:t>
    </dgm:pt>
    <dgm:pt modelId="{D853DD52-F539-4FBB-A104-FB4571EDE8A3}">
      <dgm:prSet custT="1"/>
      <dgm:spPr>
        <a:solidFill>
          <a:schemeClr val="accent2"/>
        </a:solidFill>
      </dgm:spPr>
      <dgm:t>
        <a:bodyPr/>
        <a:lstStyle/>
        <a:p>
          <a:r>
            <a:rPr lang="et-EE" sz="2000" dirty="0" smtClean="0"/>
            <a:t>W6</a:t>
          </a:r>
          <a:endParaRPr lang="en-US" sz="2000" dirty="0"/>
        </a:p>
      </dgm:t>
    </dgm:pt>
    <dgm:pt modelId="{F5C837B7-8237-4476-9E23-8803BA42D5A8}" type="parTrans" cxnId="{7D1FE67B-44AC-49A3-94E7-DB5090ACE176}">
      <dgm:prSet/>
      <dgm:spPr/>
      <dgm:t>
        <a:bodyPr/>
        <a:lstStyle/>
        <a:p>
          <a:endParaRPr lang="en-US" sz="2000"/>
        </a:p>
      </dgm:t>
    </dgm:pt>
    <dgm:pt modelId="{65D9616E-5D4C-4ABA-8077-844588D4071F}" type="sibTrans" cxnId="{7D1FE67B-44AC-49A3-94E7-DB5090ACE176}">
      <dgm:prSet/>
      <dgm:spPr/>
      <dgm:t>
        <a:bodyPr/>
        <a:lstStyle/>
        <a:p>
          <a:endParaRPr lang="en-US" sz="2000"/>
        </a:p>
      </dgm:t>
    </dgm:pt>
    <dgm:pt modelId="{819CC8CE-C6FD-4D52-B362-72B817D9692C}" type="pres">
      <dgm:prSet presAssocID="{4EC7F1D4-EF30-4BF7-956E-A8F6895DEC22}" presName="Name0" presStyleCnt="0">
        <dgm:presLayoutVars>
          <dgm:dir/>
          <dgm:resizeHandles val="exact"/>
        </dgm:presLayoutVars>
      </dgm:prSet>
      <dgm:spPr/>
    </dgm:pt>
    <dgm:pt modelId="{E4BB344C-98C4-4D5D-8B0C-14622E6DEAD5}" type="pres">
      <dgm:prSet presAssocID="{087B5AF4-3FDE-40CA-AEF5-CEF0FE2FC13F}" presName="node" presStyleLbl="node1" presStyleIdx="0" presStyleCnt="9" custLinFactNeighborX="-2539" custLinFactNeighborY="2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A837B-FF8E-43A6-9685-12A844A36A52}" type="pres">
      <dgm:prSet presAssocID="{21C853D4-EA89-4798-AD20-58F65D61E04D}" presName="sibTrans" presStyleLbl="sibTrans2D1" presStyleIdx="0" presStyleCnt="8"/>
      <dgm:spPr/>
      <dgm:t>
        <a:bodyPr/>
        <a:lstStyle/>
        <a:p>
          <a:endParaRPr lang="en-US"/>
        </a:p>
      </dgm:t>
    </dgm:pt>
    <dgm:pt modelId="{BA8C09DF-4300-4146-8339-D948E1B67CC2}" type="pres">
      <dgm:prSet presAssocID="{21C853D4-EA89-4798-AD20-58F65D61E04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D257088-2A26-48AC-9244-32D25ED9F960}" type="pres">
      <dgm:prSet presAssocID="{035E98CB-AF3A-404F-ACBD-D08885D6280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FE627-763D-4F3F-BE6B-E5AF0A703E6F}" type="pres">
      <dgm:prSet presAssocID="{5518FB90-A0CC-42D7-8968-EEE0F5223939}" presName="sibTrans" presStyleLbl="sibTrans2D1" presStyleIdx="1" presStyleCnt="8"/>
      <dgm:spPr/>
      <dgm:t>
        <a:bodyPr/>
        <a:lstStyle/>
        <a:p>
          <a:endParaRPr lang="en-US"/>
        </a:p>
      </dgm:t>
    </dgm:pt>
    <dgm:pt modelId="{627D9087-4810-4664-83D9-67D2DA6AE3C3}" type="pres">
      <dgm:prSet presAssocID="{5518FB90-A0CC-42D7-8968-EEE0F5223939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B8540CBD-D561-494F-ACAC-92BDA18A88AD}" type="pres">
      <dgm:prSet presAssocID="{A2352431-DDD8-468F-B816-DB4CA090C98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8CBB3-F1D1-4100-A515-510C92F17A74}" type="pres">
      <dgm:prSet presAssocID="{76B9A556-0327-41BA-8410-A89B6857DC6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B64558DD-7F4B-4441-89B9-B27D90AE1690}" type="pres">
      <dgm:prSet presAssocID="{76B9A556-0327-41BA-8410-A89B6857DC6B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3088C12D-5589-4218-AE96-B4D9666F29D2}" type="pres">
      <dgm:prSet presAssocID="{13B9B76F-A991-4D2A-BF11-71476B0F51E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EAC8D-9121-4D50-AAFC-35235924D9D6}" type="pres">
      <dgm:prSet presAssocID="{294F690F-8369-4D30-94A7-59C921AD6C1A}" presName="sibTrans" presStyleLbl="sibTrans2D1" presStyleIdx="3" presStyleCnt="8"/>
      <dgm:spPr/>
      <dgm:t>
        <a:bodyPr/>
        <a:lstStyle/>
        <a:p>
          <a:endParaRPr lang="en-US"/>
        </a:p>
      </dgm:t>
    </dgm:pt>
    <dgm:pt modelId="{0AC77DFB-9947-48D7-8675-A97139D28CB3}" type="pres">
      <dgm:prSet presAssocID="{294F690F-8369-4D30-94A7-59C921AD6C1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F869DDA3-6E0E-4ED2-954B-FBAFD3E4A970}" type="pres">
      <dgm:prSet presAssocID="{8DC687D5-77B1-4B10-A96B-2F61C27D7D2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BC439-E42D-4195-AF1D-C287E0419887}" type="pres">
      <dgm:prSet presAssocID="{9B8A2F4B-63FD-4C3F-8AD5-920957F2B63F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F61DF9D-B516-4CA7-9371-0E337A01F235}" type="pres">
      <dgm:prSet presAssocID="{9B8A2F4B-63FD-4C3F-8AD5-920957F2B63F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2AA52B28-371D-433C-AA62-D2D93180C750}" type="pres">
      <dgm:prSet presAssocID="{D6A83621-6735-4DE5-AF9C-439BB0D94E9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8A04-29DC-46DF-91DD-A17408F39457}" type="pres">
      <dgm:prSet presAssocID="{AEDD1C8B-B656-4A47-A6BB-8BD56A8E2654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72B7CD5-064A-4F3B-BCD5-AD50E13E8AB0}" type="pres">
      <dgm:prSet presAssocID="{AEDD1C8B-B656-4A47-A6BB-8BD56A8E265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C9731F5-7C8B-483E-9254-CCD891D8B7F8}" type="pres">
      <dgm:prSet presAssocID="{CD78999B-0251-491A-A6AC-FCBB0B39CBB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892BC-9BB2-499B-ADDF-6D6859A7379B}" type="pres">
      <dgm:prSet presAssocID="{DDFB718D-919E-4419-A1B7-81AC5A846B5F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10FB3A4-04F4-4D66-9353-62409B3DF2F5}" type="pres">
      <dgm:prSet presAssocID="{DDFB718D-919E-4419-A1B7-81AC5A846B5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0AC83FB1-5017-4CF7-A7EC-33FAB930099A}" type="pres">
      <dgm:prSet presAssocID="{248AFE4D-32F3-41AF-86AC-AD47E696DD1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CDC6D-DD44-4FC6-AD00-9F08AA1B0C7D}" type="pres">
      <dgm:prSet presAssocID="{5A29CBA8-7C90-4ECC-AB8F-608C3D91130A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A9BC3B3-90CA-4C73-92F9-46D2C0B87FE3}" type="pres">
      <dgm:prSet presAssocID="{5A29CBA8-7C90-4ECC-AB8F-608C3D91130A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953A3A25-E8CE-4FC7-8825-29FB1508257B}" type="pres">
      <dgm:prSet presAssocID="{D853DD52-F539-4FBB-A104-FB4571EDE8A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094C2-20E9-4163-BBB2-31DECB3AEEAE}" type="presOf" srcId="{21C853D4-EA89-4798-AD20-58F65D61E04D}" destId="{BA8C09DF-4300-4146-8339-D948E1B67CC2}" srcOrd="1" destOrd="0" presId="urn:microsoft.com/office/officeart/2005/8/layout/process1"/>
    <dgm:cxn modelId="{54FF49AD-0AE7-4D8F-A910-070B502DCF13}" type="presOf" srcId="{D853DD52-F539-4FBB-A104-FB4571EDE8A3}" destId="{953A3A25-E8CE-4FC7-8825-29FB1508257B}" srcOrd="0" destOrd="0" presId="urn:microsoft.com/office/officeart/2005/8/layout/process1"/>
    <dgm:cxn modelId="{4E65264A-8D02-4D79-A90B-02884731D961}" type="presOf" srcId="{4EC7F1D4-EF30-4BF7-956E-A8F6895DEC22}" destId="{819CC8CE-C6FD-4D52-B362-72B817D9692C}" srcOrd="0" destOrd="0" presId="urn:microsoft.com/office/officeart/2005/8/layout/process1"/>
    <dgm:cxn modelId="{9707B7FE-5B09-466F-88BB-044056421CB8}" type="presOf" srcId="{DDFB718D-919E-4419-A1B7-81AC5A846B5F}" destId="{E10FB3A4-04F4-4D66-9353-62409B3DF2F5}" srcOrd="1" destOrd="0" presId="urn:microsoft.com/office/officeart/2005/8/layout/process1"/>
    <dgm:cxn modelId="{88D40F8B-90BE-4F55-AB36-3E75176D96F8}" type="presOf" srcId="{AEDD1C8B-B656-4A47-A6BB-8BD56A8E2654}" destId="{40958A04-29DC-46DF-91DD-A17408F39457}" srcOrd="0" destOrd="0" presId="urn:microsoft.com/office/officeart/2005/8/layout/process1"/>
    <dgm:cxn modelId="{C5945FAB-2916-47E0-B2E8-00CFD268F106}" type="presOf" srcId="{21C853D4-EA89-4798-AD20-58F65D61E04D}" destId="{ECAA837B-FF8E-43A6-9685-12A844A36A52}" srcOrd="0" destOrd="0" presId="urn:microsoft.com/office/officeart/2005/8/layout/process1"/>
    <dgm:cxn modelId="{58AB762D-116E-46CE-AFDA-7348F10245D1}" type="presOf" srcId="{8DC687D5-77B1-4B10-A96B-2F61C27D7D23}" destId="{F869DDA3-6E0E-4ED2-954B-FBAFD3E4A970}" srcOrd="0" destOrd="0" presId="urn:microsoft.com/office/officeart/2005/8/layout/process1"/>
    <dgm:cxn modelId="{04397B4C-4D42-4AE4-A0F0-F09E5B46BD89}" srcId="{4EC7F1D4-EF30-4BF7-956E-A8F6895DEC22}" destId="{CD78999B-0251-491A-A6AC-FCBB0B39CBBA}" srcOrd="6" destOrd="0" parTransId="{D912F263-F0F3-42B1-BEC6-4833DBEB281B}" sibTransId="{DDFB718D-919E-4419-A1B7-81AC5A846B5F}"/>
    <dgm:cxn modelId="{561926D0-DAC2-4E26-BCDC-D07A16B17F9A}" type="presOf" srcId="{5A29CBA8-7C90-4ECC-AB8F-608C3D91130A}" destId="{1ABCDC6D-DD44-4FC6-AD00-9F08AA1B0C7D}" srcOrd="0" destOrd="0" presId="urn:microsoft.com/office/officeart/2005/8/layout/process1"/>
    <dgm:cxn modelId="{27BA3711-5CB1-497A-9C9D-936E334DC4C7}" type="presOf" srcId="{DDFB718D-919E-4419-A1B7-81AC5A846B5F}" destId="{B5E892BC-9BB2-499B-ADDF-6D6859A7379B}" srcOrd="0" destOrd="0" presId="urn:microsoft.com/office/officeart/2005/8/layout/process1"/>
    <dgm:cxn modelId="{DE360CA9-DF5C-471E-95B4-19628CBC4C0E}" type="presOf" srcId="{76B9A556-0327-41BA-8410-A89B6857DC6B}" destId="{B64558DD-7F4B-4441-89B9-B27D90AE1690}" srcOrd="1" destOrd="0" presId="urn:microsoft.com/office/officeart/2005/8/layout/process1"/>
    <dgm:cxn modelId="{B0A69703-1460-406A-B27A-E4D18BDF9329}" type="presOf" srcId="{294F690F-8369-4D30-94A7-59C921AD6C1A}" destId="{0AC77DFB-9947-48D7-8675-A97139D28CB3}" srcOrd="1" destOrd="0" presId="urn:microsoft.com/office/officeart/2005/8/layout/process1"/>
    <dgm:cxn modelId="{D0F6A097-1950-4D57-97C4-FF0C2105AE10}" type="presOf" srcId="{087B5AF4-3FDE-40CA-AEF5-CEF0FE2FC13F}" destId="{E4BB344C-98C4-4D5D-8B0C-14622E6DEAD5}" srcOrd="0" destOrd="0" presId="urn:microsoft.com/office/officeart/2005/8/layout/process1"/>
    <dgm:cxn modelId="{6EBC29C2-372A-4CD3-87BB-E8E36F28D9D3}" srcId="{4EC7F1D4-EF30-4BF7-956E-A8F6895DEC22}" destId="{8DC687D5-77B1-4B10-A96B-2F61C27D7D23}" srcOrd="4" destOrd="0" parTransId="{F83F7C00-A47D-4F4E-B823-AC98453C2786}" sibTransId="{9B8A2F4B-63FD-4C3F-8AD5-920957F2B63F}"/>
    <dgm:cxn modelId="{93664059-5A15-4B08-B6EE-71B0137FE553}" srcId="{4EC7F1D4-EF30-4BF7-956E-A8F6895DEC22}" destId="{D6A83621-6735-4DE5-AF9C-439BB0D94E9F}" srcOrd="5" destOrd="0" parTransId="{0D847FF6-28AF-48DE-8A6F-5285E4A476EC}" sibTransId="{AEDD1C8B-B656-4A47-A6BB-8BD56A8E2654}"/>
    <dgm:cxn modelId="{0B56F492-332A-47BA-8902-A790C8FEFC3C}" type="presOf" srcId="{A2352431-DDD8-468F-B816-DB4CA090C981}" destId="{B8540CBD-D561-494F-ACAC-92BDA18A88AD}" srcOrd="0" destOrd="0" presId="urn:microsoft.com/office/officeart/2005/8/layout/process1"/>
    <dgm:cxn modelId="{7D1FE67B-44AC-49A3-94E7-DB5090ACE176}" srcId="{4EC7F1D4-EF30-4BF7-956E-A8F6895DEC22}" destId="{D853DD52-F539-4FBB-A104-FB4571EDE8A3}" srcOrd="8" destOrd="0" parTransId="{F5C837B7-8237-4476-9E23-8803BA42D5A8}" sibTransId="{65D9616E-5D4C-4ABA-8077-844588D4071F}"/>
    <dgm:cxn modelId="{B148ACC4-8EDA-48F4-93C6-9676835A48D9}" srcId="{4EC7F1D4-EF30-4BF7-956E-A8F6895DEC22}" destId="{248AFE4D-32F3-41AF-86AC-AD47E696DD1B}" srcOrd="7" destOrd="0" parTransId="{50B91C05-5E9E-4125-9E44-2FDAAD939EBF}" sibTransId="{5A29CBA8-7C90-4ECC-AB8F-608C3D91130A}"/>
    <dgm:cxn modelId="{94C9CB58-18D0-42AC-B260-247BB4279F4D}" type="presOf" srcId="{D6A83621-6735-4DE5-AF9C-439BB0D94E9F}" destId="{2AA52B28-371D-433C-AA62-D2D93180C750}" srcOrd="0" destOrd="0" presId="urn:microsoft.com/office/officeart/2005/8/layout/process1"/>
    <dgm:cxn modelId="{E570A9F5-9B9E-4CD6-A808-FD59D2B8228B}" type="presOf" srcId="{294F690F-8369-4D30-94A7-59C921AD6C1A}" destId="{D64EAC8D-9121-4D50-AAFC-35235924D9D6}" srcOrd="0" destOrd="0" presId="urn:microsoft.com/office/officeart/2005/8/layout/process1"/>
    <dgm:cxn modelId="{4506C915-2D16-4531-9187-DBAE1D38B4F5}" type="presOf" srcId="{9B8A2F4B-63FD-4C3F-8AD5-920957F2B63F}" destId="{0F61DF9D-B516-4CA7-9371-0E337A01F235}" srcOrd="1" destOrd="0" presId="urn:microsoft.com/office/officeart/2005/8/layout/process1"/>
    <dgm:cxn modelId="{973DD9EA-A757-4CAD-ACD4-2674B5C9A27F}" type="presOf" srcId="{9B8A2F4B-63FD-4C3F-8AD5-920957F2B63F}" destId="{623BC439-E42D-4195-AF1D-C287E0419887}" srcOrd="0" destOrd="0" presId="urn:microsoft.com/office/officeart/2005/8/layout/process1"/>
    <dgm:cxn modelId="{77647F18-36C2-4B81-944E-3D87269AE26C}" srcId="{4EC7F1D4-EF30-4BF7-956E-A8F6895DEC22}" destId="{035E98CB-AF3A-404F-ACBD-D08885D62805}" srcOrd="1" destOrd="0" parTransId="{A71A40BA-60F5-4A39-BC96-3F5EEC108C70}" sibTransId="{5518FB90-A0CC-42D7-8968-EEE0F5223939}"/>
    <dgm:cxn modelId="{3FA754A4-F56F-4C63-8190-300E6EF24A25}" type="presOf" srcId="{CD78999B-0251-491A-A6AC-FCBB0B39CBBA}" destId="{EC9731F5-7C8B-483E-9254-CCD891D8B7F8}" srcOrd="0" destOrd="0" presId="urn:microsoft.com/office/officeart/2005/8/layout/process1"/>
    <dgm:cxn modelId="{64AD956B-7F37-45B0-B2DE-45438743D580}" srcId="{4EC7F1D4-EF30-4BF7-956E-A8F6895DEC22}" destId="{A2352431-DDD8-468F-B816-DB4CA090C981}" srcOrd="2" destOrd="0" parTransId="{D1BEDB4C-3D7A-4B2F-B5D1-9C35D2CE392B}" sibTransId="{76B9A556-0327-41BA-8410-A89B6857DC6B}"/>
    <dgm:cxn modelId="{72355852-A29C-4021-8FF6-94E6C3D2B8D7}" type="presOf" srcId="{035E98CB-AF3A-404F-ACBD-D08885D62805}" destId="{ED257088-2A26-48AC-9244-32D25ED9F960}" srcOrd="0" destOrd="0" presId="urn:microsoft.com/office/officeart/2005/8/layout/process1"/>
    <dgm:cxn modelId="{AE76D4EB-7B42-40D4-A630-353E12667CE7}" type="presOf" srcId="{5518FB90-A0CC-42D7-8968-EEE0F5223939}" destId="{627D9087-4810-4664-83D9-67D2DA6AE3C3}" srcOrd="1" destOrd="0" presId="urn:microsoft.com/office/officeart/2005/8/layout/process1"/>
    <dgm:cxn modelId="{9331368C-D391-4CDD-BF42-1A23909F45AC}" type="presOf" srcId="{248AFE4D-32F3-41AF-86AC-AD47E696DD1B}" destId="{0AC83FB1-5017-4CF7-A7EC-33FAB930099A}" srcOrd="0" destOrd="0" presId="urn:microsoft.com/office/officeart/2005/8/layout/process1"/>
    <dgm:cxn modelId="{351ADB39-F6C3-4E6C-8F2B-AC7F86CE8D92}" type="presOf" srcId="{5A29CBA8-7C90-4ECC-AB8F-608C3D91130A}" destId="{AA9BC3B3-90CA-4C73-92F9-46D2C0B87FE3}" srcOrd="1" destOrd="0" presId="urn:microsoft.com/office/officeart/2005/8/layout/process1"/>
    <dgm:cxn modelId="{BD49418E-7E45-4CA2-ADEC-A1F9F560FE69}" srcId="{4EC7F1D4-EF30-4BF7-956E-A8F6895DEC22}" destId="{087B5AF4-3FDE-40CA-AEF5-CEF0FE2FC13F}" srcOrd="0" destOrd="0" parTransId="{C55FBE80-FECD-4DA8-947F-9D5797F3C68C}" sibTransId="{21C853D4-EA89-4798-AD20-58F65D61E04D}"/>
    <dgm:cxn modelId="{2CDA21C2-8B62-4F86-80B3-F87078D0C1A2}" type="presOf" srcId="{AEDD1C8B-B656-4A47-A6BB-8BD56A8E2654}" destId="{272B7CD5-064A-4F3B-BCD5-AD50E13E8AB0}" srcOrd="1" destOrd="0" presId="urn:microsoft.com/office/officeart/2005/8/layout/process1"/>
    <dgm:cxn modelId="{99861688-1EEE-4F5D-A763-A7D403456CDC}" srcId="{4EC7F1D4-EF30-4BF7-956E-A8F6895DEC22}" destId="{13B9B76F-A991-4D2A-BF11-71476B0F51EC}" srcOrd="3" destOrd="0" parTransId="{ACFE155A-28C1-48B8-ABEF-6D9156D43C4E}" sibTransId="{294F690F-8369-4D30-94A7-59C921AD6C1A}"/>
    <dgm:cxn modelId="{0FF98D34-6D26-4021-8243-A133605EA63C}" type="presOf" srcId="{13B9B76F-A991-4D2A-BF11-71476B0F51EC}" destId="{3088C12D-5589-4218-AE96-B4D9666F29D2}" srcOrd="0" destOrd="0" presId="urn:microsoft.com/office/officeart/2005/8/layout/process1"/>
    <dgm:cxn modelId="{D4703308-9515-4AD3-8E90-B5086623DC13}" type="presOf" srcId="{76B9A556-0327-41BA-8410-A89B6857DC6B}" destId="{EA68CBB3-F1D1-4100-A515-510C92F17A74}" srcOrd="0" destOrd="0" presId="urn:microsoft.com/office/officeart/2005/8/layout/process1"/>
    <dgm:cxn modelId="{10366948-94A7-4AE4-B79E-3065CC81C319}" type="presOf" srcId="{5518FB90-A0CC-42D7-8968-EEE0F5223939}" destId="{347FE627-763D-4F3F-BE6B-E5AF0A703E6F}" srcOrd="0" destOrd="0" presId="urn:microsoft.com/office/officeart/2005/8/layout/process1"/>
    <dgm:cxn modelId="{0AB5B445-33BA-4536-B395-F36F474A64DE}" type="presParOf" srcId="{819CC8CE-C6FD-4D52-B362-72B817D9692C}" destId="{E4BB344C-98C4-4D5D-8B0C-14622E6DEAD5}" srcOrd="0" destOrd="0" presId="urn:microsoft.com/office/officeart/2005/8/layout/process1"/>
    <dgm:cxn modelId="{6842FE13-9F33-4789-8D83-8621816FB03F}" type="presParOf" srcId="{819CC8CE-C6FD-4D52-B362-72B817D9692C}" destId="{ECAA837B-FF8E-43A6-9685-12A844A36A52}" srcOrd="1" destOrd="0" presId="urn:microsoft.com/office/officeart/2005/8/layout/process1"/>
    <dgm:cxn modelId="{4888C8B9-DB8C-4244-9683-1986147CD3A2}" type="presParOf" srcId="{ECAA837B-FF8E-43A6-9685-12A844A36A52}" destId="{BA8C09DF-4300-4146-8339-D948E1B67CC2}" srcOrd="0" destOrd="0" presId="urn:microsoft.com/office/officeart/2005/8/layout/process1"/>
    <dgm:cxn modelId="{5886225B-34D3-4E07-856A-B8E8D5DA6555}" type="presParOf" srcId="{819CC8CE-C6FD-4D52-B362-72B817D9692C}" destId="{ED257088-2A26-48AC-9244-32D25ED9F960}" srcOrd="2" destOrd="0" presId="urn:microsoft.com/office/officeart/2005/8/layout/process1"/>
    <dgm:cxn modelId="{A36F88C2-C031-4538-95F6-D6159B8DC098}" type="presParOf" srcId="{819CC8CE-C6FD-4D52-B362-72B817D9692C}" destId="{347FE627-763D-4F3F-BE6B-E5AF0A703E6F}" srcOrd="3" destOrd="0" presId="urn:microsoft.com/office/officeart/2005/8/layout/process1"/>
    <dgm:cxn modelId="{76AD4890-501F-4B88-B068-7D714A5B7A8E}" type="presParOf" srcId="{347FE627-763D-4F3F-BE6B-E5AF0A703E6F}" destId="{627D9087-4810-4664-83D9-67D2DA6AE3C3}" srcOrd="0" destOrd="0" presId="urn:microsoft.com/office/officeart/2005/8/layout/process1"/>
    <dgm:cxn modelId="{1E8B14CA-96E8-4070-A82D-44E3CE3FB2D2}" type="presParOf" srcId="{819CC8CE-C6FD-4D52-B362-72B817D9692C}" destId="{B8540CBD-D561-494F-ACAC-92BDA18A88AD}" srcOrd="4" destOrd="0" presId="urn:microsoft.com/office/officeart/2005/8/layout/process1"/>
    <dgm:cxn modelId="{5A287557-64D2-4F6B-B0F2-4D917FC981DF}" type="presParOf" srcId="{819CC8CE-C6FD-4D52-B362-72B817D9692C}" destId="{EA68CBB3-F1D1-4100-A515-510C92F17A74}" srcOrd="5" destOrd="0" presId="urn:microsoft.com/office/officeart/2005/8/layout/process1"/>
    <dgm:cxn modelId="{2F016755-7C1A-4B4B-810C-8694A36E414B}" type="presParOf" srcId="{EA68CBB3-F1D1-4100-A515-510C92F17A74}" destId="{B64558DD-7F4B-4441-89B9-B27D90AE1690}" srcOrd="0" destOrd="0" presId="urn:microsoft.com/office/officeart/2005/8/layout/process1"/>
    <dgm:cxn modelId="{EBFA9160-AE21-4C5D-9D52-8056349A606C}" type="presParOf" srcId="{819CC8CE-C6FD-4D52-B362-72B817D9692C}" destId="{3088C12D-5589-4218-AE96-B4D9666F29D2}" srcOrd="6" destOrd="0" presId="urn:microsoft.com/office/officeart/2005/8/layout/process1"/>
    <dgm:cxn modelId="{5A6340B3-CB7F-4CDC-AADD-3885CBCD0DBA}" type="presParOf" srcId="{819CC8CE-C6FD-4D52-B362-72B817D9692C}" destId="{D64EAC8D-9121-4D50-AAFC-35235924D9D6}" srcOrd="7" destOrd="0" presId="urn:microsoft.com/office/officeart/2005/8/layout/process1"/>
    <dgm:cxn modelId="{C045A4F1-010F-419F-94BB-B0BB249B4967}" type="presParOf" srcId="{D64EAC8D-9121-4D50-AAFC-35235924D9D6}" destId="{0AC77DFB-9947-48D7-8675-A97139D28CB3}" srcOrd="0" destOrd="0" presId="urn:microsoft.com/office/officeart/2005/8/layout/process1"/>
    <dgm:cxn modelId="{0AA26498-D168-4F11-B1D5-F13147E6DAB0}" type="presParOf" srcId="{819CC8CE-C6FD-4D52-B362-72B817D9692C}" destId="{F869DDA3-6E0E-4ED2-954B-FBAFD3E4A970}" srcOrd="8" destOrd="0" presId="urn:microsoft.com/office/officeart/2005/8/layout/process1"/>
    <dgm:cxn modelId="{2C2CFA5A-9302-42B4-BC2F-7C9826498A61}" type="presParOf" srcId="{819CC8CE-C6FD-4D52-B362-72B817D9692C}" destId="{623BC439-E42D-4195-AF1D-C287E0419887}" srcOrd="9" destOrd="0" presId="urn:microsoft.com/office/officeart/2005/8/layout/process1"/>
    <dgm:cxn modelId="{6A20BC50-D0E1-4E32-AFDA-E61A96045F1D}" type="presParOf" srcId="{623BC439-E42D-4195-AF1D-C287E0419887}" destId="{0F61DF9D-B516-4CA7-9371-0E337A01F235}" srcOrd="0" destOrd="0" presId="urn:microsoft.com/office/officeart/2005/8/layout/process1"/>
    <dgm:cxn modelId="{D5FB3DC3-70DE-4746-9F27-834F0A416245}" type="presParOf" srcId="{819CC8CE-C6FD-4D52-B362-72B817D9692C}" destId="{2AA52B28-371D-433C-AA62-D2D93180C750}" srcOrd="10" destOrd="0" presId="urn:microsoft.com/office/officeart/2005/8/layout/process1"/>
    <dgm:cxn modelId="{8F4AA977-1E39-40DF-9302-C5F0B6D5589B}" type="presParOf" srcId="{819CC8CE-C6FD-4D52-B362-72B817D9692C}" destId="{40958A04-29DC-46DF-91DD-A17408F39457}" srcOrd="11" destOrd="0" presId="urn:microsoft.com/office/officeart/2005/8/layout/process1"/>
    <dgm:cxn modelId="{33B32E60-04A8-4F34-BF0E-3BCEBCC17AA0}" type="presParOf" srcId="{40958A04-29DC-46DF-91DD-A17408F39457}" destId="{272B7CD5-064A-4F3B-BCD5-AD50E13E8AB0}" srcOrd="0" destOrd="0" presId="urn:microsoft.com/office/officeart/2005/8/layout/process1"/>
    <dgm:cxn modelId="{65E8CCC6-7188-4695-A7BD-3F16104D39B6}" type="presParOf" srcId="{819CC8CE-C6FD-4D52-B362-72B817D9692C}" destId="{EC9731F5-7C8B-483E-9254-CCD891D8B7F8}" srcOrd="12" destOrd="0" presId="urn:microsoft.com/office/officeart/2005/8/layout/process1"/>
    <dgm:cxn modelId="{B62DC7E2-10CC-4559-9513-BEDC9969497A}" type="presParOf" srcId="{819CC8CE-C6FD-4D52-B362-72B817D9692C}" destId="{B5E892BC-9BB2-499B-ADDF-6D6859A7379B}" srcOrd="13" destOrd="0" presId="urn:microsoft.com/office/officeart/2005/8/layout/process1"/>
    <dgm:cxn modelId="{F2C6B07D-3701-4887-B3A4-6F59AEBDB22E}" type="presParOf" srcId="{B5E892BC-9BB2-499B-ADDF-6D6859A7379B}" destId="{E10FB3A4-04F4-4D66-9353-62409B3DF2F5}" srcOrd="0" destOrd="0" presId="urn:microsoft.com/office/officeart/2005/8/layout/process1"/>
    <dgm:cxn modelId="{A9134B5F-2A9D-480B-B6EE-AB93A26F6821}" type="presParOf" srcId="{819CC8CE-C6FD-4D52-B362-72B817D9692C}" destId="{0AC83FB1-5017-4CF7-A7EC-33FAB930099A}" srcOrd="14" destOrd="0" presId="urn:microsoft.com/office/officeart/2005/8/layout/process1"/>
    <dgm:cxn modelId="{E89892E6-7A14-49A9-8D73-0A457EAB3E16}" type="presParOf" srcId="{819CC8CE-C6FD-4D52-B362-72B817D9692C}" destId="{1ABCDC6D-DD44-4FC6-AD00-9F08AA1B0C7D}" srcOrd="15" destOrd="0" presId="urn:microsoft.com/office/officeart/2005/8/layout/process1"/>
    <dgm:cxn modelId="{F1A4AFAB-EA1A-40E3-B5A9-6C92CDFF1ED4}" type="presParOf" srcId="{1ABCDC6D-DD44-4FC6-AD00-9F08AA1B0C7D}" destId="{AA9BC3B3-90CA-4C73-92F9-46D2C0B87FE3}" srcOrd="0" destOrd="0" presId="urn:microsoft.com/office/officeart/2005/8/layout/process1"/>
    <dgm:cxn modelId="{AE3928B8-5B13-4B5F-A68C-FA41F881439F}" type="presParOf" srcId="{819CC8CE-C6FD-4D52-B362-72B817D9692C}" destId="{953A3A25-E8CE-4FC7-8825-29FB1508257B}" srcOrd="1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7F1D4-EF30-4BF7-956E-A8F6895DEC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35E98CB-AF3A-404F-ACBD-D08885D62805}">
      <dgm:prSet phldrT="[Text]"/>
      <dgm:spPr/>
      <dgm:t>
        <a:bodyPr/>
        <a:lstStyle/>
        <a:p>
          <a:r>
            <a:rPr lang="et-EE" dirty="0" smtClean="0"/>
            <a:t>ESS</a:t>
          </a:r>
          <a:endParaRPr lang="en-US" dirty="0"/>
        </a:p>
      </dgm:t>
    </dgm:pt>
    <dgm:pt modelId="{A71A40BA-60F5-4A39-BC96-3F5EEC108C70}" type="parTrans" cxnId="{77647F18-36C2-4B81-944E-3D87269AE26C}">
      <dgm:prSet/>
      <dgm:spPr/>
      <dgm:t>
        <a:bodyPr/>
        <a:lstStyle/>
        <a:p>
          <a:endParaRPr lang="en-US"/>
        </a:p>
      </dgm:t>
    </dgm:pt>
    <dgm:pt modelId="{5518FB90-A0CC-42D7-8968-EEE0F5223939}" type="sibTrans" cxnId="{77647F18-36C2-4B81-944E-3D87269AE26C}">
      <dgm:prSet/>
      <dgm:spPr/>
      <dgm:t>
        <a:bodyPr/>
        <a:lstStyle/>
        <a:p>
          <a:endParaRPr lang="en-US"/>
        </a:p>
      </dgm:t>
    </dgm:pt>
    <dgm:pt modelId="{A2352431-DDD8-468F-B816-DB4CA090C981}">
      <dgm:prSet phldrT="[Text]"/>
      <dgm:spPr>
        <a:solidFill>
          <a:schemeClr val="accent2"/>
        </a:solidFill>
      </dgm:spPr>
      <dgm:t>
        <a:bodyPr/>
        <a:lstStyle/>
        <a:p>
          <a:r>
            <a:rPr lang="et-EE" dirty="0" err="1" smtClean="0"/>
            <a:t>Cronos</a:t>
          </a:r>
          <a:endParaRPr lang="en-US" dirty="0"/>
        </a:p>
      </dgm:t>
    </dgm:pt>
    <dgm:pt modelId="{D1BEDB4C-3D7A-4B2F-B5D1-9C35D2CE392B}" type="parTrans" cxnId="{64AD956B-7F37-45B0-B2DE-45438743D580}">
      <dgm:prSet/>
      <dgm:spPr/>
      <dgm:t>
        <a:bodyPr/>
        <a:lstStyle/>
        <a:p>
          <a:endParaRPr lang="en-US"/>
        </a:p>
      </dgm:t>
    </dgm:pt>
    <dgm:pt modelId="{76B9A556-0327-41BA-8410-A89B6857DC6B}" type="sibTrans" cxnId="{64AD956B-7F37-45B0-B2DE-45438743D580}">
      <dgm:prSet/>
      <dgm:spPr/>
      <dgm:t>
        <a:bodyPr/>
        <a:lstStyle/>
        <a:p>
          <a:endParaRPr lang="en-US"/>
        </a:p>
      </dgm:t>
    </dgm:pt>
    <dgm:pt modelId="{13B9B76F-A991-4D2A-BF11-71476B0F51EC}">
      <dgm:prSet phldrT="[Text]"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W1</a:t>
          </a:r>
          <a:endParaRPr lang="en-US" dirty="0"/>
        </a:p>
      </dgm:t>
    </dgm:pt>
    <dgm:pt modelId="{ACFE155A-28C1-48B8-ABEF-6D9156D43C4E}" type="parTrans" cxnId="{99861688-1EEE-4F5D-A763-A7D403456CDC}">
      <dgm:prSet/>
      <dgm:spPr/>
      <dgm:t>
        <a:bodyPr/>
        <a:lstStyle/>
        <a:p>
          <a:endParaRPr lang="en-US"/>
        </a:p>
      </dgm:t>
    </dgm:pt>
    <dgm:pt modelId="{294F690F-8369-4D30-94A7-59C921AD6C1A}" type="sibTrans" cxnId="{99861688-1EEE-4F5D-A763-A7D403456CDC}">
      <dgm:prSet/>
      <dgm:spPr/>
      <dgm:t>
        <a:bodyPr/>
        <a:lstStyle/>
        <a:p>
          <a:endParaRPr lang="en-US"/>
        </a:p>
      </dgm:t>
    </dgm:pt>
    <dgm:pt modelId="{8DC687D5-77B1-4B10-A96B-2F61C27D7D23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W2</a:t>
          </a:r>
          <a:endParaRPr lang="en-US" dirty="0"/>
        </a:p>
      </dgm:t>
    </dgm:pt>
    <dgm:pt modelId="{F83F7C00-A47D-4F4E-B823-AC98453C2786}" type="parTrans" cxnId="{6EBC29C2-372A-4CD3-87BB-E8E36F28D9D3}">
      <dgm:prSet/>
      <dgm:spPr/>
      <dgm:t>
        <a:bodyPr/>
        <a:lstStyle/>
        <a:p>
          <a:endParaRPr lang="en-US"/>
        </a:p>
      </dgm:t>
    </dgm:pt>
    <dgm:pt modelId="{9B8A2F4B-63FD-4C3F-8AD5-920957F2B63F}" type="sibTrans" cxnId="{6EBC29C2-372A-4CD3-87BB-E8E36F28D9D3}">
      <dgm:prSet/>
      <dgm:spPr/>
      <dgm:t>
        <a:bodyPr/>
        <a:lstStyle/>
        <a:p>
          <a:endParaRPr lang="en-US"/>
        </a:p>
      </dgm:t>
    </dgm:pt>
    <dgm:pt modelId="{D6A83621-6735-4DE5-AF9C-439BB0D94E9F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W3</a:t>
          </a:r>
          <a:endParaRPr lang="en-US" dirty="0"/>
        </a:p>
      </dgm:t>
    </dgm:pt>
    <dgm:pt modelId="{0D847FF6-28AF-48DE-8A6F-5285E4A476EC}" type="parTrans" cxnId="{93664059-5A15-4B08-B6EE-71B0137FE553}">
      <dgm:prSet/>
      <dgm:spPr/>
      <dgm:t>
        <a:bodyPr/>
        <a:lstStyle/>
        <a:p>
          <a:endParaRPr lang="en-US"/>
        </a:p>
      </dgm:t>
    </dgm:pt>
    <dgm:pt modelId="{AEDD1C8B-B656-4A47-A6BB-8BD56A8E2654}" type="sibTrans" cxnId="{93664059-5A15-4B08-B6EE-71B0137FE553}">
      <dgm:prSet/>
      <dgm:spPr/>
      <dgm:t>
        <a:bodyPr/>
        <a:lstStyle/>
        <a:p>
          <a:endParaRPr lang="en-US"/>
        </a:p>
      </dgm:t>
    </dgm:pt>
    <dgm:pt modelId="{CD78999B-0251-491A-A6AC-FCBB0B39CBBA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W4</a:t>
          </a:r>
          <a:endParaRPr lang="en-US" dirty="0"/>
        </a:p>
      </dgm:t>
    </dgm:pt>
    <dgm:pt modelId="{D912F263-F0F3-42B1-BEC6-4833DBEB281B}" type="parTrans" cxnId="{04397B4C-4D42-4AE4-A0F0-F09E5B46BD89}">
      <dgm:prSet/>
      <dgm:spPr/>
      <dgm:t>
        <a:bodyPr/>
        <a:lstStyle/>
        <a:p>
          <a:endParaRPr lang="en-US"/>
        </a:p>
      </dgm:t>
    </dgm:pt>
    <dgm:pt modelId="{DDFB718D-919E-4419-A1B7-81AC5A846B5F}" type="sibTrans" cxnId="{04397B4C-4D42-4AE4-A0F0-F09E5B46BD89}">
      <dgm:prSet/>
      <dgm:spPr/>
      <dgm:t>
        <a:bodyPr/>
        <a:lstStyle/>
        <a:p>
          <a:endParaRPr lang="en-US"/>
        </a:p>
      </dgm:t>
    </dgm:pt>
    <dgm:pt modelId="{248AFE4D-32F3-41AF-86AC-AD47E696DD1B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W5</a:t>
          </a:r>
          <a:endParaRPr lang="en-US" dirty="0"/>
        </a:p>
      </dgm:t>
    </dgm:pt>
    <dgm:pt modelId="{50B91C05-5E9E-4125-9E44-2FDAAD939EBF}" type="parTrans" cxnId="{B148ACC4-8EDA-48F4-93C6-9676835A48D9}">
      <dgm:prSet/>
      <dgm:spPr/>
      <dgm:t>
        <a:bodyPr/>
        <a:lstStyle/>
        <a:p>
          <a:endParaRPr lang="en-US"/>
        </a:p>
      </dgm:t>
    </dgm:pt>
    <dgm:pt modelId="{5A29CBA8-7C90-4ECC-AB8F-608C3D91130A}" type="sibTrans" cxnId="{B148ACC4-8EDA-48F4-93C6-9676835A48D9}">
      <dgm:prSet/>
      <dgm:spPr/>
      <dgm:t>
        <a:bodyPr/>
        <a:lstStyle/>
        <a:p>
          <a:endParaRPr lang="en-US"/>
        </a:p>
      </dgm:t>
    </dgm:pt>
    <dgm:pt modelId="{D853DD52-F539-4FBB-A104-FB4571EDE8A3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W6</a:t>
          </a:r>
          <a:endParaRPr lang="en-US" dirty="0"/>
        </a:p>
      </dgm:t>
    </dgm:pt>
    <dgm:pt modelId="{F5C837B7-8237-4476-9E23-8803BA42D5A8}" type="parTrans" cxnId="{7D1FE67B-44AC-49A3-94E7-DB5090ACE176}">
      <dgm:prSet/>
      <dgm:spPr/>
      <dgm:t>
        <a:bodyPr/>
        <a:lstStyle/>
        <a:p>
          <a:endParaRPr lang="en-US"/>
        </a:p>
      </dgm:t>
    </dgm:pt>
    <dgm:pt modelId="{65D9616E-5D4C-4ABA-8077-844588D4071F}" type="sibTrans" cxnId="{7D1FE67B-44AC-49A3-94E7-DB5090ACE176}">
      <dgm:prSet/>
      <dgm:spPr/>
      <dgm:t>
        <a:bodyPr/>
        <a:lstStyle/>
        <a:p>
          <a:endParaRPr lang="en-US"/>
        </a:p>
      </dgm:t>
    </dgm:pt>
    <dgm:pt modelId="{819CC8CE-C6FD-4D52-B362-72B817D9692C}" type="pres">
      <dgm:prSet presAssocID="{4EC7F1D4-EF30-4BF7-956E-A8F6895DEC22}" presName="Name0" presStyleCnt="0">
        <dgm:presLayoutVars>
          <dgm:dir/>
          <dgm:resizeHandles val="exact"/>
        </dgm:presLayoutVars>
      </dgm:prSet>
      <dgm:spPr/>
    </dgm:pt>
    <dgm:pt modelId="{ED257088-2A26-48AC-9244-32D25ED9F960}" type="pres">
      <dgm:prSet presAssocID="{035E98CB-AF3A-404F-ACBD-D08885D6280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FE627-763D-4F3F-BE6B-E5AF0A703E6F}" type="pres">
      <dgm:prSet presAssocID="{5518FB90-A0CC-42D7-8968-EEE0F5223939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27D9087-4810-4664-83D9-67D2DA6AE3C3}" type="pres">
      <dgm:prSet presAssocID="{5518FB90-A0CC-42D7-8968-EEE0F5223939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8540CBD-D561-494F-ACAC-92BDA18A88AD}" type="pres">
      <dgm:prSet presAssocID="{A2352431-DDD8-468F-B816-DB4CA090C98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8CBB3-F1D1-4100-A515-510C92F17A74}" type="pres">
      <dgm:prSet presAssocID="{76B9A556-0327-41BA-8410-A89B6857DC6B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64558DD-7F4B-4441-89B9-B27D90AE1690}" type="pres">
      <dgm:prSet presAssocID="{76B9A556-0327-41BA-8410-A89B6857DC6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088C12D-5589-4218-AE96-B4D9666F29D2}" type="pres">
      <dgm:prSet presAssocID="{13B9B76F-A991-4D2A-BF11-71476B0F51E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EAC8D-9121-4D50-AAFC-35235924D9D6}" type="pres">
      <dgm:prSet presAssocID="{294F690F-8369-4D30-94A7-59C921AD6C1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0AC77DFB-9947-48D7-8675-A97139D28CB3}" type="pres">
      <dgm:prSet presAssocID="{294F690F-8369-4D30-94A7-59C921AD6C1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869DDA3-6E0E-4ED2-954B-FBAFD3E4A970}" type="pres">
      <dgm:prSet presAssocID="{8DC687D5-77B1-4B10-A96B-2F61C27D7D2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BC439-E42D-4195-AF1D-C287E0419887}" type="pres">
      <dgm:prSet presAssocID="{9B8A2F4B-63FD-4C3F-8AD5-920957F2B63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F61DF9D-B516-4CA7-9371-0E337A01F235}" type="pres">
      <dgm:prSet presAssocID="{9B8A2F4B-63FD-4C3F-8AD5-920957F2B63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2AA52B28-371D-433C-AA62-D2D93180C750}" type="pres">
      <dgm:prSet presAssocID="{D6A83621-6735-4DE5-AF9C-439BB0D94E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8A04-29DC-46DF-91DD-A17408F39457}" type="pres">
      <dgm:prSet presAssocID="{AEDD1C8B-B656-4A47-A6BB-8BD56A8E2654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72B7CD5-064A-4F3B-BCD5-AD50E13E8AB0}" type="pres">
      <dgm:prSet presAssocID="{AEDD1C8B-B656-4A47-A6BB-8BD56A8E265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C9731F5-7C8B-483E-9254-CCD891D8B7F8}" type="pres">
      <dgm:prSet presAssocID="{CD78999B-0251-491A-A6AC-FCBB0B39CBB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892BC-9BB2-499B-ADDF-6D6859A7379B}" type="pres">
      <dgm:prSet presAssocID="{DDFB718D-919E-4419-A1B7-81AC5A846B5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E10FB3A4-04F4-4D66-9353-62409B3DF2F5}" type="pres">
      <dgm:prSet presAssocID="{DDFB718D-919E-4419-A1B7-81AC5A846B5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0AC83FB1-5017-4CF7-A7EC-33FAB930099A}" type="pres">
      <dgm:prSet presAssocID="{248AFE4D-32F3-41AF-86AC-AD47E696DD1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CDC6D-DD44-4FC6-AD00-9F08AA1B0C7D}" type="pres">
      <dgm:prSet presAssocID="{5A29CBA8-7C90-4ECC-AB8F-608C3D91130A}" presName="sibTrans" presStyleLbl="sibTrans2D1" presStyleIdx="6" presStyleCnt="7"/>
      <dgm:spPr/>
      <dgm:t>
        <a:bodyPr/>
        <a:lstStyle/>
        <a:p>
          <a:endParaRPr lang="en-US"/>
        </a:p>
      </dgm:t>
    </dgm:pt>
    <dgm:pt modelId="{AA9BC3B3-90CA-4C73-92F9-46D2C0B87FE3}" type="pres">
      <dgm:prSet presAssocID="{5A29CBA8-7C90-4ECC-AB8F-608C3D91130A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953A3A25-E8CE-4FC7-8825-29FB1508257B}" type="pres">
      <dgm:prSet presAssocID="{D853DD52-F539-4FBB-A104-FB4571EDE8A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F49AD-0AE7-4D8F-A910-070B502DCF13}" type="presOf" srcId="{D853DD52-F539-4FBB-A104-FB4571EDE8A3}" destId="{953A3A25-E8CE-4FC7-8825-29FB1508257B}" srcOrd="0" destOrd="0" presId="urn:microsoft.com/office/officeart/2005/8/layout/process1"/>
    <dgm:cxn modelId="{4E65264A-8D02-4D79-A90B-02884731D961}" type="presOf" srcId="{4EC7F1D4-EF30-4BF7-956E-A8F6895DEC22}" destId="{819CC8CE-C6FD-4D52-B362-72B817D9692C}" srcOrd="0" destOrd="0" presId="urn:microsoft.com/office/officeart/2005/8/layout/process1"/>
    <dgm:cxn modelId="{9707B7FE-5B09-466F-88BB-044056421CB8}" type="presOf" srcId="{DDFB718D-919E-4419-A1B7-81AC5A846B5F}" destId="{E10FB3A4-04F4-4D66-9353-62409B3DF2F5}" srcOrd="1" destOrd="0" presId="urn:microsoft.com/office/officeart/2005/8/layout/process1"/>
    <dgm:cxn modelId="{88D40F8B-90BE-4F55-AB36-3E75176D96F8}" type="presOf" srcId="{AEDD1C8B-B656-4A47-A6BB-8BD56A8E2654}" destId="{40958A04-29DC-46DF-91DD-A17408F39457}" srcOrd="0" destOrd="0" presId="urn:microsoft.com/office/officeart/2005/8/layout/process1"/>
    <dgm:cxn modelId="{58AB762D-116E-46CE-AFDA-7348F10245D1}" type="presOf" srcId="{8DC687D5-77B1-4B10-A96B-2F61C27D7D23}" destId="{F869DDA3-6E0E-4ED2-954B-FBAFD3E4A970}" srcOrd="0" destOrd="0" presId="urn:microsoft.com/office/officeart/2005/8/layout/process1"/>
    <dgm:cxn modelId="{04397B4C-4D42-4AE4-A0F0-F09E5B46BD89}" srcId="{4EC7F1D4-EF30-4BF7-956E-A8F6895DEC22}" destId="{CD78999B-0251-491A-A6AC-FCBB0B39CBBA}" srcOrd="5" destOrd="0" parTransId="{D912F263-F0F3-42B1-BEC6-4833DBEB281B}" sibTransId="{DDFB718D-919E-4419-A1B7-81AC5A846B5F}"/>
    <dgm:cxn modelId="{561926D0-DAC2-4E26-BCDC-D07A16B17F9A}" type="presOf" srcId="{5A29CBA8-7C90-4ECC-AB8F-608C3D91130A}" destId="{1ABCDC6D-DD44-4FC6-AD00-9F08AA1B0C7D}" srcOrd="0" destOrd="0" presId="urn:microsoft.com/office/officeart/2005/8/layout/process1"/>
    <dgm:cxn modelId="{27BA3711-5CB1-497A-9C9D-936E334DC4C7}" type="presOf" srcId="{DDFB718D-919E-4419-A1B7-81AC5A846B5F}" destId="{B5E892BC-9BB2-499B-ADDF-6D6859A7379B}" srcOrd="0" destOrd="0" presId="urn:microsoft.com/office/officeart/2005/8/layout/process1"/>
    <dgm:cxn modelId="{DE360CA9-DF5C-471E-95B4-19628CBC4C0E}" type="presOf" srcId="{76B9A556-0327-41BA-8410-A89B6857DC6B}" destId="{B64558DD-7F4B-4441-89B9-B27D90AE1690}" srcOrd="1" destOrd="0" presId="urn:microsoft.com/office/officeart/2005/8/layout/process1"/>
    <dgm:cxn modelId="{B0A69703-1460-406A-B27A-E4D18BDF9329}" type="presOf" srcId="{294F690F-8369-4D30-94A7-59C921AD6C1A}" destId="{0AC77DFB-9947-48D7-8675-A97139D28CB3}" srcOrd="1" destOrd="0" presId="urn:microsoft.com/office/officeart/2005/8/layout/process1"/>
    <dgm:cxn modelId="{6EBC29C2-372A-4CD3-87BB-E8E36F28D9D3}" srcId="{4EC7F1D4-EF30-4BF7-956E-A8F6895DEC22}" destId="{8DC687D5-77B1-4B10-A96B-2F61C27D7D23}" srcOrd="3" destOrd="0" parTransId="{F83F7C00-A47D-4F4E-B823-AC98453C2786}" sibTransId="{9B8A2F4B-63FD-4C3F-8AD5-920957F2B63F}"/>
    <dgm:cxn modelId="{93664059-5A15-4B08-B6EE-71B0137FE553}" srcId="{4EC7F1D4-EF30-4BF7-956E-A8F6895DEC22}" destId="{D6A83621-6735-4DE5-AF9C-439BB0D94E9F}" srcOrd="4" destOrd="0" parTransId="{0D847FF6-28AF-48DE-8A6F-5285E4A476EC}" sibTransId="{AEDD1C8B-B656-4A47-A6BB-8BD56A8E2654}"/>
    <dgm:cxn modelId="{0B56F492-332A-47BA-8902-A790C8FEFC3C}" type="presOf" srcId="{A2352431-DDD8-468F-B816-DB4CA090C981}" destId="{B8540CBD-D561-494F-ACAC-92BDA18A88AD}" srcOrd="0" destOrd="0" presId="urn:microsoft.com/office/officeart/2005/8/layout/process1"/>
    <dgm:cxn modelId="{7D1FE67B-44AC-49A3-94E7-DB5090ACE176}" srcId="{4EC7F1D4-EF30-4BF7-956E-A8F6895DEC22}" destId="{D853DD52-F539-4FBB-A104-FB4571EDE8A3}" srcOrd="7" destOrd="0" parTransId="{F5C837B7-8237-4476-9E23-8803BA42D5A8}" sibTransId="{65D9616E-5D4C-4ABA-8077-844588D4071F}"/>
    <dgm:cxn modelId="{B148ACC4-8EDA-48F4-93C6-9676835A48D9}" srcId="{4EC7F1D4-EF30-4BF7-956E-A8F6895DEC22}" destId="{248AFE4D-32F3-41AF-86AC-AD47E696DD1B}" srcOrd="6" destOrd="0" parTransId="{50B91C05-5E9E-4125-9E44-2FDAAD939EBF}" sibTransId="{5A29CBA8-7C90-4ECC-AB8F-608C3D91130A}"/>
    <dgm:cxn modelId="{94C9CB58-18D0-42AC-B260-247BB4279F4D}" type="presOf" srcId="{D6A83621-6735-4DE5-AF9C-439BB0D94E9F}" destId="{2AA52B28-371D-433C-AA62-D2D93180C750}" srcOrd="0" destOrd="0" presId="urn:microsoft.com/office/officeart/2005/8/layout/process1"/>
    <dgm:cxn modelId="{E570A9F5-9B9E-4CD6-A808-FD59D2B8228B}" type="presOf" srcId="{294F690F-8369-4D30-94A7-59C921AD6C1A}" destId="{D64EAC8D-9121-4D50-AAFC-35235924D9D6}" srcOrd="0" destOrd="0" presId="urn:microsoft.com/office/officeart/2005/8/layout/process1"/>
    <dgm:cxn modelId="{4506C915-2D16-4531-9187-DBAE1D38B4F5}" type="presOf" srcId="{9B8A2F4B-63FD-4C3F-8AD5-920957F2B63F}" destId="{0F61DF9D-B516-4CA7-9371-0E337A01F235}" srcOrd="1" destOrd="0" presId="urn:microsoft.com/office/officeart/2005/8/layout/process1"/>
    <dgm:cxn modelId="{973DD9EA-A757-4CAD-ACD4-2674B5C9A27F}" type="presOf" srcId="{9B8A2F4B-63FD-4C3F-8AD5-920957F2B63F}" destId="{623BC439-E42D-4195-AF1D-C287E0419887}" srcOrd="0" destOrd="0" presId="urn:microsoft.com/office/officeart/2005/8/layout/process1"/>
    <dgm:cxn modelId="{77647F18-36C2-4B81-944E-3D87269AE26C}" srcId="{4EC7F1D4-EF30-4BF7-956E-A8F6895DEC22}" destId="{035E98CB-AF3A-404F-ACBD-D08885D62805}" srcOrd="0" destOrd="0" parTransId="{A71A40BA-60F5-4A39-BC96-3F5EEC108C70}" sibTransId="{5518FB90-A0CC-42D7-8968-EEE0F5223939}"/>
    <dgm:cxn modelId="{3FA754A4-F56F-4C63-8190-300E6EF24A25}" type="presOf" srcId="{CD78999B-0251-491A-A6AC-FCBB0B39CBBA}" destId="{EC9731F5-7C8B-483E-9254-CCD891D8B7F8}" srcOrd="0" destOrd="0" presId="urn:microsoft.com/office/officeart/2005/8/layout/process1"/>
    <dgm:cxn modelId="{64AD956B-7F37-45B0-B2DE-45438743D580}" srcId="{4EC7F1D4-EF30-4BF7-956E-A8F6895DEC22}" destId="{A2352431-DDD8-468F-B816-DB4CA090C981}" srcOrd="1" destOrd="0" parTransId="{D1BEDB4C-3D7A-4B2F-B5D1-9C35D2CE392B}" sibTransId="{76B9A556-0327-41BA-8410-A89B6857DC6B}"/>
    <dgm:cxn modelId="{72355852-A29C-4021-8FF6-94E6C3D2B8D7}" type="presOf" srcId="{035E98CB-AF3A-404F-ACBD-D08885D62805}" destId="{ED257088-2A26-48AC-9244-32D25ED9F960}" srcOrd="0" destOrd="0" presId="urn:microsoft.com/office/officeart/2005/8/layout/process1"/>
    <dgm:cxn modelId="{AE76D4EB-7B42-40D4-A630-353E12667CE7}" type="presOf" srcId="{5518FB90-A0CC-42D7-8968-EEE0F5223939}" destId="{627D9087-4810-4664-83D9-67D2DA6AE3C3}" srcOrd="1" destOrd="0" presId="urn:microsoft.com/office/officeart/2005/8/layout/process1"/>
    <dgm:cxn modelId="{9331368C-D391-4CDD-BF42-1A23909F45AC}" type="presOf" srcId="{248AFE4D-32F3-41AF-86AC-AD47E696DD1B}" destId="{0AC83FB1-5017-4CF7-A7EC-33FAB930099A}" srcOrd="0" destOrd="0" presId="urn:microsoft.com/office/officeart/2005/8/layout/process1"/>
    <dgm:cxn modelId="{351ADB39-F6C3-4E6C-8F2B-AC7F86CE8D92}" type="presOf" srcId="{5A29CBA8-7C90-4ECC-AB8F-608C3D91130A}" destId="{AA9BC3B3-90CA-4C73-92F9-46D2C0B87FE3}" srcOrd="1" destOrd="0" presId="urn:microsoft.com/office/officeart/2005/8/layout/process1"/>
    <dgm:cxn modelId="{2CDA21C2-8B62-4F86-80B3-F87078D0C1A2}" type="presOf" srcId="{AEDD1C8B-B656-4A47-A6BB-8BD56A8E2654}" destId="{272B7CD5-064A-4F3B-BCD5-AD50E13E8AB0}" srcOrd="1" destOrd="0" presId="urn:microsoft.com/office/officeart/2005/8/layout/process1"/>
    <dgm:cxn modelId="{99861688-1EEE-4F5D-A763-A7D403456CDC}" srcId="{4EC7F1D4-EF30-4BF7-956E-A8F6895DEC22}" destId="{13B9B76F-A991-4D2A-BF11-71476B0F51EC}" srcOrd="2" destOrd="0" parTransId="{ACFE155A-28C1-48B8-ABEF-6D9156D43C4E}" sibTransId="{294F690F-8369-4D30-94A7-59C921AD6C1A}"/>
    <dgm:cxn modelId="{0FF98D34-6D26-4021-8243-A133605EA63C}" type="presOf" srcId="{13B9B76F-A991-4D2A-BF11-71476B0F51EC}" destId="{3088C12D-5589-4218-AE96-B4D9666F29D2}" srcOrd="0" destOrd="0" presId="urn:microsoft.com/office/officeart/2005/8/layout/process1"/>
    <dgm:cxn modelId="{D4703308-9515-4AD3-8E90-B5086623DC13}" type="presOf" srcId="{76B9A556-0327-41BA-8410-A89B6857DC6B}" destId="{EA68CBB3-F1D1-4100-A515-510C92F17A74}" srcOrd="0" destOrd="0" presId="urn:microsoft.com/office/officeart/2005/8/layout/process1"/>
    <dgm:cxn modelId="{10366948-94A7-4AE4-B79E-3065CC81C319}" type="presOf" srcId="{5518FB90-A0CC-42D7-8968-EEE0F5223939}" destId="{347FE627-763D-4F3F-BE6B-E5AF0A703E6F}" srcOrd="0" destOrd="0" presId="urn:microsoft.com/office/officeart/2005/8/layout/process1"/>
    <dgm:cxn modelId="{5886225B-34D3-4E07-856A-B8E8D5DA6555}" type="presParOf" srcId="{819CC8CE-C6FD-4D52-B362-72B817D9692C}" destId="{ED257088-2A26-48AC-9244-32D25ED9F960}" srcOrd="0" destOrd="0" presId="urn:microsoft.com/office/officeart/2005/8/layout/process1"/>
    <dgm:cxn modelId="{A36F88C2-C031-4538-95F6-D6159B8DC098}" type="presParOf" srcId="{819CC8CE-C6FD-4D52-B362-72B817D9692C}" destId="{347FE627-763D-4F3F-BE6B-E5AF0A703E6F}" srcOrd="1" destOrd="0" presId="urn:microsoft.com/office/officeart/2005/8/layout/process1"/>
    <dgm:cxn modelId="{76AD4890-501F-4B88-B068-7D714A5B7A8E}" type="presParOf" srcId="{347FE627-763D-4F3F-BE6B-E5AF0A703E6F}" destId="{627D9087-4810-4664-83D9-67D2DA6AE3C3}" srcOrd="0" destOrd="0" presId="urn:microsoft.com/office/officeart/2005/8/layout/process1"/>
    <dgm:cxn modelId="{1E8B14CA-96E8-4070-A82D-44E3CE3FB2D2}" type="presParOf" srcId="{819CC8CE-C6FD-4D52-B362-72B817D9692C}" destId="{B8540CBD-D561-494F-ACAC-92BDA18A88AD}" srcOrd="2" destOrd="0" presId="urn:microsoft.com/office/officeart/2005/8/layout/process1"/>
    <dgm:cxn modelId="{5A287557-64D2-4F6B-B0F2-4D917FC981DF}" type="presParOf" srcId="{819CC8CE-C6FD-4D52-B362-72B817D9692C}" destId="{EA68CBB3-F1D1-4100-A515-510C92F17A74}" srcOrd="3" destOrd="0" presId="urn:microsoft.com/office/officeart/2005/8/layout/process1"/>
    <dgm:cxn modelId="{2F016755-7C1A-4B4B-810C-8694A36E414B}" type="presParOf" srcId="{EA68CBB3-F1D1-4100-A515-510C92F17A74}" destId="{B64558DD-7F4B-4441-89B9-B27D90AE1690}" srcOrd="0" destOrd="0" presId="urn:microsoft.com/office/officeart/2005/8/layout/process1"/>
    <dgm:cxn modelId="{EBFA9160-AE21-4C5D-9D52-8056349A606C}" type="presParOf" srcId="{819CC8CE-C6FD-4D52-B362-72B817D9692C}" destId="{3088C12D-5589-4218-AE96-B4D9666F29D2}" srcOrd="4" destOrd="0" presId="urn:microsoft.com/office/officeart/2005/8/layout/process1"/>
    <dgm:cxn modelId="{5A6340B3-CB7F-4CDC-AADD-3885CBCD0DBA}" type="presParOf" srcId="{819CC8CE-C6FD-4D52-B362-72B817D9692C}" destId="{D64EAC8D-9121-4D50-AAFC-35235924D9D6}" srcOrd="5" destOrd="0" presId="urn:microsoft.com/office/officeart/2005/8/layout/process1"/>
    <dgm:cxn modelId="{C045A4F1-010F-419F-94BB-B0BB249B4967}" type="presParOf" srcId="{D64EAC8D-9121-4D50-AAFC-35235924D9D6}" destId="{0AC77DFB-9947-48D7-8675-A97139D28CB3}" srcOrd="0" destOrd="0" presId="urn:microsoft.com/office/officeart/2005/8/layout/process1"/>
    <dgm:cxn modelId="{0AA26498-D168-4F11-B1D5-F13147E6DAB0}" type="presParOf" srcId="{819CC8CE-C6FD-4D52-B362-72B817D9692C}" destId="{F869DDA3-6E0E-4ED2-954B-FBAFD3E4A970}" srcOrd="6" destOrd="0" presId="urn:microsoft.com/office/officeart/2005/8/layout/process1"/>
    <dgm:cxn modelId="{2C2CFA5A-9302-42B4-BC2F-7C9826498A61}" type="presParOf" srcId="{819CC8CE-C6FD-4D52-B362-72B817D9692C}" destId="{623BC439-E42D-4195-AF1D-C287E0419887}" srcOrd="7" destOrd="0" presId="urn:microsoft.com/office/officeart/2005/8/layout/process1"/>
    <dgm:cxn modelId="{6A20BC50-D0E1-4E32-AFDA-E61A96045F1D}" type="presParOf" srcId="{623BC439-E42D-4195-AF1D-C287E0419887}" destId="{0F61DF9D-B516-4CA7-9371-0E337A01F235}" srcOrd="0" destOrd="0" presId="urn:microsoft.com/office/officeart/2005/8/layout/process1"/>
    <dgm:cxn modelId="{D5FB3DC3-70DE-4746-9F27-834F0A416245}" type="presParOf" srcId="{819CC8CE-C6FD-4D52-B362-72B817D9692C}" destId="{2AA52B28-371D-433C-AA62-D2D93180C750}" srcOrd="8" destOrd="0" presId="urn:microsoft.com/office/officeart/2005/8/layout/process1"/>
    <dgm:cxn modelId="{8F4AA977-1E39-40DF-9302-C5F0B6D5589B}" type="presParOf" srcId="{819CC8CE-C6FD-4D52-B362-72B817D9692C}" destId="{40958A04-29DC-46DF-91DD-A17408F39457}" srcOrd="9" destOrd="0" presId="urn:microsoft.com/office/officeart/2005/8/layout/process1"/>
    <dgm:cxn modelId="{33B32E60-04A8-4F34-BF0E-3BCEBCC17AA0}" type="presParOf" srcId="{40958A04-29DC-46DF-91DD-A17408F39457}" destId="{272B7CD5-064A-4F3B-BCD5-AD50E13E8AB0}" srcOrd="0" destOrd="0" presId="urn:microsoft.com/office/officeart/2005/8/layout/process1"/>
    <dgm:cxn modelId="{65E8CCC6-7188-4695-A7BD-3F16104D39B6}" type="presParOf" srcId="{819CC8CE-C6FD-4D52-B362-72B817D9692C}" destId="{EC9731F5-7C8B-483E-9254-CCD891D8B7F8}" srcOrd="10" destOrd="0" presId="urn:microsoft.com/office/officeart/2005/8/layout/process1"/>
    <dgm:cxn modelId="{B62DC7E2-10CC-4559-9513-BEDC9969497A}" type="presParOf" srcId="{819CC8CE-C6FD-4D52-B362-72B817D9692C}" destId="{B5E892BC-9BB2-499B-ADDF-6D6859A7379B}" srcOrd="11" destOrd="0" presId="urn:microsoft.com/office/officeart/2005/8/layout/process1"/>
    <dgm:cxn modelId="{F2C6B07D-3701-4887-B3A4-6F59AEBDB22E}" type="presParOf" srcId="{B5E892BC-9BB2-499B-ADDF-6D6859A7379B}" destId="{E10FB3A4-04F4-4D66-9353-62409B3DF2F5}" srcOrd="0" destOrd="0" presId="urn:microsoft.com/office/officeart/2005/8/layout/process1"/>
    <dgm:cxn modelId="{A9134B5F-2A9D-480B-B6EE-AB93A26F6821}" type="presParOf" srcId="{819CC8CE-C6FD-4D52-B362-72B817D9692C}" destId="{0AC83FB1-5017-4CF7-A7EC-33FAB930099A}" srcOrd="12" destOrd="0" presId="urn:microsoft.com/office/officeart/2005/8/layout/process1"/>
    <dgm:cxn modelId="{E89892E6-7A14-49A9-8D73-0A457EAB3E16}" type="presParOf" srcId="{819CC8CE-C6FD-4D52-B362-72B817D9692C}" destId="{1ABCDC6D-DD44-4FC6-AD00-9F08AA1B0C7D}" srcOrd="13" destOrd="0" presId="urn:microsoft.com/office/officeart/2005/8/layout/process1"/>
    <dgm:cxn modelId="{F1A4AFAB-EA1A-40E3-B5A9-6C92CDFF1ED4}" type="presParOf" srcId="{1ABCDC6D-DD44-4FC6-AD00-9F08AA1B0C7D}" destId="{AA9BC3B3-90CA-4C73-92F9-46D2C0B87FE3}" srcOrd="0" destOrd="0" presId="urn:microsoft.com/office/officeart/2005/8/layout/process1"/>
    <dgm:cxn modelId="{AE3928B8-5B13-4B5F-A68C-FA41F881439F}" type="presParOf" srcId="{819CC8CE-C6FD-4D52-B362-72B817D9692C}" destId="{953A3A25-E8CE-4FC7-8825-29FB1508257B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C7F1D4-EF30-4BF7-956E-A8F6895DEC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35E98CB-AF3A-404F-ACBD-D08885D62805}">
      <dgm:prSet phldrT="[Text]"/>
      <dgm:spPr/>
      <dgm:t>
        <a:bodyPr/>
        <a:lstStyle/>
        <a:p>
          <a:r>
            <a:rPr lang="et-EE" dirty="0" smtClean="0"/>
            <a:t>ESS</a:t>
          </a:r>
          <a:endParaRPr lang="en-US" dirty="0"/>
        </a:p>
      </dgm:t>
    </dgm:pt>
    <dgm:pt modelId="{A71A40BA-60F5-4A39-BC96-3F5EEC108C70}" type="parTrans" cxnId="{77647F18-36C2-4B81-944E-3D87269AE26C}">
      <dgm:prSet/>
      <dgm:spPr/>
      <dgm:t>
        <a:bodyPr/>
        <a:lstStyle/>
        <a:p>
          <a:endParaRPr lang="en-US"/>
        </a:p>
      </dgm:t>
    </dgm:pt>
    <dgm:pt modelId="{5518FB90-A0CC-42D7-8968-EEE0F5223939}" type="sibTrans" cxnId="{77647F18-36C2-4B81-944E-3D87269AE26C}">
      <dgm:prSet/>
      <dgm:spPr/>
      <dgm:t>
        <a:bodyPr/>
        <a:lstStyle/>
        <a:p>
          <a:endParaRPr lang="en-US"/>
        </a:p>
      </dgm:t>
    </dgm:pt>
    <dgm:pt modelId="{A2352431-DDD8-468F-B816-DB4CA090C981}">
      <dgm:prSet phldrT="[Text]"/>
      <dgm:spPr>
        <a:solidFill>
          <a:schemeClr val="accent2"/>
        </a:solidFill>
      </dgm:spPr>
      <dgm:t>
        <a:bodyPr/>
        <a:lstStyle/>
        <a:p>
          <a:r>
            <a:rPr lang="et-EE" dirty="0" err="1" smtClean="0"/>
            <a:t>Cronos</a:t>
          </a:r>
          <a:endParaRPr lang="en-US" dirty="0"/>
        </a:p>
      </dgm:t>
    </dgm:pt>
    <dgm:pt modelId="{D1BEDB4C-3D7A-4B2F-B5D1-9C35D2CE392B}" type="parTrans" cxnId="{64AD956B-7F37-45B0-B2DE-45438743D580}">
      <dgm:prSet/>
      <dgm:spPr/>
      <dgm:t>
        <a:bodyPr/>
        <a:lstStyle/>
        <a:p>
          <a:endParaRPr lang="en-US"/>
        </a:p>
      </dgm:t>
    </dgm:pt>
    <dgm:pt modelId="{76B9A556-0327-41BA-8410-A89B6857DC6B}" type="sibTrans" cxnId="{64AD956B-7F37-45B0-B2DE-45438743D580}">
      <dgm:prSet/>
      <dgm:spPr/>
      <dgm:t>
        <a:bodyPr/>
        <a:lstStyle/>
        <a:p>
          <a:endParaRPr lang="en-US"/>
        </a:p>
      </dgm:t>
    </dgm:pt>
    <dgm:pt modelId="{13B9B76F-A991-4D2A-BF11-71476B0F51EC}">
      <dgm:prSet phldrT="[Text]"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W1</a:t>
          </a:r>
          <a:endParaRPr lang="en-US" dirty="0"/>
        </a:p>
      </dgm:t>
    </dgm:pt>
    <dgm:pt modelId="{ACFE155A-28C1-48B8-ABEF-6D9156D43C4E}" type="parTrans" cxnId="{99861688-1EEE-4F5D-A763-A7D403456CDC}">
      <dgm:prSet/>
      <dgm:spPr/>
      <dgm:t>
        <a:bodyPr/>
        <a:lstStyle/>
        <a:p>
          <a:endParaRPr lang="en-US"/>
        </a:p>
      </dgm:t>
    </dgm:pt>
    <dgm:pt modelId="{294F690F-8369-4D30-94A7-59C921AD6C1A}" type="sibTrans" cxnId="{99861688-1EEE-4F5D-A763-A7D403456CDC}">
      <dgm:prSet/>
      <dgm:spPr/>
      <dgm:t>
        <a:bodyPr/>
        <a:lstStyle/>
        <a:p>
          <a:endParaRPr lang="en-US"/>
        </a:p>
      </dgm:t>
    </dgm:pt>
    <dgm:pt modelId="{8DC687D5-77B1-4B10-A96B-2F61C27D7D23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W2</a:t>
          </a:r>
          <a:endParaRPr lang="en-US" dirty="0"/>
        </a:p>
      </dgm:t>
    </dgm:pt>
    <dgm:pt modelId="{F83F7C00-A47D-4F4E-B823-AC98453C2786}" type="parTrans" cxnId="{6EBC29C2-372A-4CD3-87BB-E8E36F28D9D3}">
      <dgm:prSet/>
      <dgm:spPr/>
      <dgm:t>
        <a:bodyPr/>
        <a:lstStyle/>
        <a:p>
          <a:endParaRPr lang="en-US"/>
        </a:p>
      </dgm:t>
    </dgm:pt>
    <dgm:pt modelId="{9B8A2F4B-63FD-4C3F-8AD5-920957F2B63F}" type="sibTrans" cxnId="{6EBC29C2-372A-4CD3-87BB-E8E36F28D9D3}">
      <dgm:prSet/>
      <dgm:spPr/>
      <dgm:t>
        <a:bodyPr/>
        <a:lstStyle/>
        <a:p>
          <a:endParaRPr lang="en-US"/>
        </a:p>
      </dgm:t>
    </dgm:pt>
    <dgm:pt modelId="{D6A83621-6735-4DE5-AF9C-439BB0D94E9F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W3</a:t>
          </a:r>
          <a:endParaRPr lang="en-US" dirty="0"/>
        </a:p>
      </dgm:t>
    </dgm:pt>
    <dgm:pt modelId="{0D847FF6-28AF-48DE-8A6F-5285E4A476EC}" type="parTrans" cxnId="{93664059-5A15-4B08-B6EE-71B0137FE553}">
      <dgm:prSet/>
      <dgm:spPr/>
      <dgm:t>
        <a:bodyPr/>
        <a:lstStyle/>
        <a:p>
          <a:endParaRPr lang="en-US"/>
        </a:p>
      </dgm:t>
    </dgm:pt>
    <dgm:pt modelId="{AEDD1C8B-B656-4A47-A6BB-8BD56A8E2654}" type="sibTrans" cxnId="{93664059-5A15-4B08-B6EE-71B0137FE553}">
      <dgm:prSet/>
      <dgm:spPr/>
      <dgm:t>
        <a:bodyPr/>
        <a:lstStyle/>
        <a:p>
          <a:endParaRPr lang="en-US"/>
        </a:p>
      </dgm:t>
    </dgm:pt>
    <dgm:pt modelId="{CD78999B-0251-491A-A6AC-FCBB0B39CBBA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W4</a:t>
          </a:r>
          <a:endParaRPr lang="en-US" dirty="0"/>
        </a:p>
      </dgm:t>
    </dgm:pt>
    <dgm:pt modelId="{D912F263-F0F3-42B1-BEC6-4833DBEB281B}" type="parTrans" cxnId="{04397B4C-4D42-4AE4-A0F0-F09E5B46BD89}">
      <dgm:prSet/>
      <dgm:spPr/>
      <dgm:t>
        <a:bodyPr/>
        <a:lstStyle/>
        <a:p>
          <a:endParaRPr lang="en-US"/>
        </a:p>
      </dgm:t>
    </dgm:pt>
    <dgm:pt modelId="{DDFB718D-919E-4419-A1B7-81AC5A846B5F}" type="sibTrans" cxnId="{04397B4C-4D42-4AE4-A0F0-F09E5B46BD89}">
      <dgm:prSet/>
      <dgm:spPr/>
      <dgm:t>
        <a:bodyPr/>
        <a:lstStyle/>
        <a:p>
          <a:endParaRPr lang="en-US"/>
        </a:p>
      </dgm:t>
    </dgm:pt>
    <dgm:pt modelId="{248AFE4D-32F3-41AF-86AC-AD47E696DD1B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W5</a:t>
          </a:r>
          <a:endParaRPr lang="en-US" dirty="0"/>
        </a:p>
      </dgm:t>
    </dgm:pt>
    <dgm:pt modelId="{50B91C05-5E9E-4125-9E44-2FDAAD939EBF}" type="parTrans" cxnId="{B148ACC4-8EDA-48F4-93C6-9676835A48D9}">
      <dgm:prSet/>
      <dgm:spPr/>
      <dgm:t>
        <a:bodyPr/>
        <a:lstStyle/>
        <a:p>
          <a:endParaRPr lang="en-US"/>
        </a:p>
      </dgm:t>
    </dgm:pt>
    <dgm:pt modelId="{5A29CBA8-7C90-4ECC-AB8F-608C3D91130A}" type="sibTrans" cxnId="{B148ACC4-8EDA-48F4-93C6-9676835A48D9}">
      <dgm:prSet/>
      <dgm:spPr/>
      <dgm:t>
        <a:bodyPr/>
        <a:lstStyle/>
        <a:p>
          <a:endParaRPr lang="en-US"/>
        </a:p>
      </dgm:t>
    </dgm:pt>
    <dgm:pt modelId="{D853DD52-F539-4FBB-A104-FB4571EDE8A3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W6</a:t>
          </a:r>
          <a:endParaRPr lang="en-US" dirty="0"/>
        </a:p>
      </dgm:t>
    </dgm:pt>
    <dgm:pt modelId="{F5C837B7-8237-4476-9E23-8803BA42D5A8}" type="parTrans" cxnId="{7D1FE67B-44AC-49A3-94E7-DB5090ACE176}">
      <dgm:prSet/>
      <dgm:spPr/>
      <dgm:t>
        <a:bodyPr/>
        <a:lstStyle/>
        <a:p>
          <a:endParaRPr lang="en-US"/>
        </a:p>
      </dgm:t>
    </dgm:pt>
    <dgm:pt modelId="{65D9616E-5D4C-4ABA-8077-844588D4071F}" type="sibTrans" cxnId="{7D1FE67B-44AC-49A3-94E7-DB5090ACE176}">
      <dgm:prSet/>
      <dgm:spPr/>
      <dgm:t>
        <a:bodyPr/>
        <a:lstStyle/>
        <a:p>
          <a:endParaRPr lang="en-US"/>
        </a:p>
      </dgm:t>
    </dgm:pt>
    <dgm:pt modelId="{819CC8CE-C6FD-4D52-B362-72B817D9692C}" type="pres">
      <dgm:prSet presAssocID="{4EC7F1D4-EF30-4BF7-956E-A8F6895DEC22}" presName="Name0" presStyleCnt="0">
        <dgm:presLayoutVars>
          <dgm:dir/>
          <dgm:resizeHandles val="exact"/>
        </dgm:presLayoutVars>
      </dgm:prSet>
      <dgm:spPr/>
    </dgm:pt>
    <dgm:pt modelId="{ED257088-2A26-48AC-9244-32D25ED9F960}" type="pres">
      <dgm:prSet presAssocID="{035E98CB-AF3A-404F-ACBD-D08885D6280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FE627-763D-4F3F-BE6B-E5AF0A703E6F}" type="pres">
      <dgm:prSet presAssocID="{5518FB90-A0CC-42D7-8968-EEE0F5223939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27D9087-4810-4664-83D9-67D2DA6AE3C3}" type="pres">
      <dgm:prSet presAssocID="{5518FB90-A0CC-42D7-8968-EEE0F5223939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8540CBD-D561-494F-ACAC-92BDA18A88AD}" type="pres">
      <dgm:prSet presAssocID="{A2352431-DDD8-468F-B816-DB4CA090C98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8CBB3-F1D1-4100-A515-510C92F17A74}" type="pres">
      <dgm:prSet presAssocID="{76B9A556-0327-41BA-8410-A89B6857DC6B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64558DD-7F4B-4441-89B9-B27D90AE1690}" type="pres">
      <dgm:prSet presAssocID="{76B9A556-0327-41BA-8410-A89B6857DC6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088C12D-5589-4218-AE96-B4D9666F29D2}" type="pres">
      <dgm:prSet presAssocID="{13B9B76F-A991-4D2A-BF11-71476B0F51E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EAC8D-9121-4D50-AAFC-35235924D9D6}" type="pres">
      <dgm:prSet presAssocID="{294F690F-8369-4D30-94A7-59C921AD6C1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0AC77DFB-9947-48D7-8675-A97139D28CB3}" type="pres">
      <dgm:prSet presAssocID="{294F690F-8369-4D30-94A7-59C921AD6C1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869DDA3-6E0E-4ED2-954B-FBAFD3E4A970}" type="pres">
      <dgm:prSet presAssocID="{8DC687D5-77B1-4B10-A96B-2F61C27D7D2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BC439-E42D-4195-AF1D-C287E0419887}" type="pres">
      <dgm:prSet presAssocID="{9B8A2F4B-63FD-4C3F-8AD5-920957F2B63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F61DF9D-B516-4CA7-9371-0E337A01F235}" type="pres">
      <dgm:prSet presAssocID="{9B8A2F4B-63FD-4C3F-8AD5-920957F2B63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2AA52B28-371D-433C-AA62-D2D93180C750}" type="pres">
      <dgm:prSet presAssocID="{D6A83621-6735-4DE5-AF9C-439BB0D94E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8A04-29DC-46DF-91DD-A17408F39457}" type="pres">
      <dgm:prSet presAssocID="{AEDD1C8B-B656-4A47-A6BB-8BD56A8E2654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72B7CD5-064A-4F3B-BCD5-AD50E13E8AB0}" type="pres">
      <dgm:prSet presAssocID="{AEDD1C8B-B656-4A47-A6BB-8BD56A8E265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C9731F5-7C8B-483E-9254-CCD891D8B7F8}" type="pres">
      <dgm:prSet presAssocID="{CD78999B-0251-491A-A6AC-FCBB0B39CBB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892BC-9BB2-499B-ADDF-6D6859A7379B}" type="pres">
      <dgm:prSet presAssocID="{DDFB718D-919E-4419-A1B7-81AC5A846B5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E10FB3A4-04F4-4D66-9353-62409B3DF2F5}" type="pres">
      <dgm:prSet presAssocID="{DDFB718D-919E-4419-A1B7-81AC5A846B5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0AC83FB1-5017-4CF7-A7EC-33FAB930099A}" type="pres">
      <dgm:prSet presAssocID="{248AFE4D-32F3-41AF-86AC-AD47E696DD1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CDC6D-DD44-4FC6-AD00-9F08AA1B0C7D}" type="pres">
      <dgm:prSet presAssocID="{5A29CBA8-7C90-4ECC-AB8F-608C3D91130A}" presName="sibTrans" presStyleLbl="sibTrans2D1" presStyleIdx="6" presStyleCnt="7"/>
      <dgm:spPr/>
      <dgm:t>
        <a:bodyPr/>
        <a:lstStyle/>
        <a:p>
          <a:endParaRPr lang="en-US"/>
        </a:p>
      </dgm:t>
    </dgm:pt>
    <dgm:pt modelId="{AA9BC3B3-90CA-4C73-92F9-46D2C0B87FE3}" type="pres">
      <dgm:prSet presAssocID="{5A29CBA8-7C90-4ECC-AB8F-608C3D91130A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953A3A25-E8CE-4FC7-8825-29FB1508257B}" type="pres">
      <dgm:prSet presAssocID="{D853DD52-F539-4FBB-A104-FB4571EDE8A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F49AD-0AE7-4D8F-A910-070B502DCF13}" type="presOf" srcId="{D853DD52-F539-4FBB-A104-FB4571EDE8A3}" destId="{953A3A25-E8CE-4FC7-8825-29FB1508257B}" srcOrd="0" destOrd="0" presId="urn:microsoft.com/office/officeart/2005/8/layout/process1"/>
    <dgm:cxn modelId="{4E65264A-8D02-4D79-A90B-02884731D961}" type="presOf" srcId="{4EC7F1D4-EF30-4BF7-956E-A8F6895DEC22}" destId="{819CC8CE-C6FD-4D52-B362-72B817D9692C}" srcOrd="0" destOrd="0" presId="urn:microsoft.com/office/officeart/2005/8/layout/process1"/>
    <dgm:cxn modelId="{9707B7FE-5B09-466F-88BB-044056421CB8}" type="presOf" srcId="{DDFB718D-919E-4419-A1B7-81AC5A846B5F}" destId="{E10FB3A4-04F4-4D66-9353-62409B3DF2F5}" srcOrd="1" destOrd="0" presId="urn:microsoft.com/office/officeart/2005/8/layout/process1"/>
    <dgm:cxn modelId="{88D40F8B-90BE-4F55-AB36-3E75176D96F8}" type="presOf" srcId="{AEDD1C8B-B656-4A47-A6BB-8BD56A8E2654}" destId="{40958A04-29DC-46DF-91DD-A17408F39457}" srcOrd="0" destOrd="0" presId="urn:microsoft.com/office/officeart/2005/8/layout/process1"/>
    <dgm:cxn modelId="{58AB762D-116E-46CE-AFDA-7348F10245D1}" type="presOf" srcId="{8DC687D5-77B1-4B10-A96B-2F61C27D7D23}" destId="{F869DDA3-6E0E-4ED2-954B-FBAFD3E4A970}" srcOrd="0" destOrd="0" presId="urn:microsoft.com/office/officeart/2005/8/layout/process1"/>
    <dgm:cxn modelId="{04397B4C-4D42-4AE4-A0F0-F09E5B46BD89}" srcId="{4EC7F1D4-EF30-4BF7-956E-A8F6895DEC22}" destId="{CD78999B-0251-491A-A6AC-FCBB0B39CBBA}" srcOrd="5" destOrd="0" parTransId="{D912F263-F0F3-42B1-BEC6-4833DBEB281B}" sibTransId="{DDFB718D-919E-4419-A1B7-81AC5A846B5F}"/>
    <dgm:cxn modelId="{561926D0-DAC2-4E26-BCDC-D07A16B17F9A}" type="presOf" srcId="{5A29CBA8-7C90-4ECC-AB8F-608C3D91130A}" destId="{1ABCDC6D-DD44-4FC6-AD00-9F08AA1B0C7D}" srcOrd="0" destOrd="0" presId="urn:microsoft.com/office/officeart/2005/8/layout/process1"/>
    <dgm:cxn modelId="{27BA3711-5CB1-497A-9C9D-936E334DC4C7}" type="presOf" srcId="{DDFB718D-919E-4419-A1B7-81AC5A846B5F}" destId="{B5E892BC-9BB2-499B-ADDF-6D6859A7379B}" srcOrd="0" destOrd="0" presId="urn:microsoft.com/office/officeart/2005/8/layout/process1"/>
    <dgm:cxn modelId="{DE360CA9-DF5C-471E-95B4-19628CBC4C0E}" type="presOf" srcId="{76B9A556-0327-41BA-8410-A89B6857DC6B}" destId="{B64558DD-7F4B-4441-89B9-B27D90AE1690}" srcOrd="1" destOrd="0" presId="urn:microsoft.com/office/officeart/2005/8/layout/process1"/>
    <dgm:cxn modelId="{B0A69703-1460-406A-B27A-E4D18BDF9329}" type="presOf" srcId="{294F690F-8369-4D30-94A7-59C921AD6C1A}" destId="{0AC77DFB-9947-48D7-8675-A97139D28CB3}" srcOrd="1" destOrd="0" presId="urn:microsoft.com/office/officeart/2005/8/layout/process1"/>
    <dgm:cxn modelId="{6EBC29C2-372A-4CD3-87BB-E8E36F28D9D3}" srcId="{4EC7F1D4-EF30-4BF7-956E-A8F6895DEC22}" destId="{8DC687D5-77B1-4B10-A96B-2F61C27D7D23}" srcOrd="3" destOrd="0" parTransId="{F83F7C00-A47D-4F4E-B823-AC98453C2786}" sibTransId="{9B8A2F4B-63FD-4C3F-8AD5-920957F2B63F}"/>
    <dgm:cxn modelId="{93664059-5A15-4B08-B6EE-71B0137FE553}" srcId="{4EC7F1D4-EF30-4BF7-956E-A8F6895DEC22}" destId="{D6A83621-6735-4DE5-AF9C-439BB0D94E9F}" srcOrd="4" destOrd="0" parTransId="{0D847FF6-28AF-48DE-8A6F-5285E4A476EC}" sibTransId="{AEDD1C8B-B656-4A47-A6BB-8BD56A8E2654}"/>
    <dgm:cxn modelId="{0B56F492-332A-47BA-8902-A790C8FEFC3C}" type="presOf" srcId="{A2352431-DDD8-468F-B816-DB4CA090C981}" destId="{B8540CBD-D561-494F-ACAC-92BDA18A88AD}" srcOrd="0" destOrd="0" presId="urn:microsoft.com/office/officeart/2005/8/layout/process1"/>
    <dgm:cxn modelId="{7D1FE67B-44AC-49A3-94E7-DB5090ACE176}" srcId="{4EC7F1D4-EF30-4BF7-956E-A8F6895DEC22}" destId="{D853DD52-F539-4FBB-A104-FB4571EDE8A3}" srcOrd="7" destOrd="0" parTransId="{F5C837B7-8237-4476-9E23-8803BA42D5A8}" sibTransId="{65D9616E-5D4C-4ABA-8077-844588D4071F}"/>
    <dgm:cxn modelId="{B148ACC4-8EDA-48F4-93C6-9676835A48D9}" srcId="{4EC7F1D4-EF30-4BF7-956E-A8F6895DEC22}" destId="{248AFE4D-32F3-41AF-86AC-AD47E696DD1B}" srcOrd="6" destOrd="0" parTransId="{50B91C05-5E9E-4125-9E44-2FDAAD939EBF}" sibTransId="{5A29CBA8-7C90-4ECC-AB8F-608C3D91130A}"/>
    <dgm:cxn modelId="{94C9CB58-18D0-42AC-B260-247BB4279F4D}" type="presOf" srcId="{D6A83621-6735-4DE5-AF9C-439BB0D94E9F}" destId="{2AA52B28-371D-433C-AA62-D2D93180C750}" srcOrd="0" destOrd="0" presId="urn:microsoft.com/office/officeart/2005/8/layout/process1"/>
    <dgm:cxn modelId="{E570A9F5-9B9E-4CD6-A808-FD59D2B8228B}" type="presOf" srcId="{294F690F-8369-4D30-94A7-59C921AD6C1A}" destId="{D64EAC8D-9121-4D50-AAFC-35235924D9D6}" srcOrd="0" destOrd="0" presId="urn:microsoft.com/office/officeart/2005/8/layout/process1"/>
    <dgm:cxn modelId="{4506C915-2D16-4531-9187-DBAE1D38B4F5}" type="presOf" srcId="{9B8A2F4B-63FD-4C3F-8AD5-920957F2B63F}" destId="{0F61DF9D-B516-4CA7-9371-0E337A01F235}" srcOrd="1" destOrd="0" presId="urn:microsoft.com/office/officeart/2005/8/layout/process1"/>
    <dgm:cxn modelId="{973DD9EA-A757-4CAD-ACD4-2674B5C9A27F}" type="presOf" srcId="{9B8A2F4B-63FD-4C3F-8AD5-920957F2B63F}" destId="{623BC439-E42D-4195-AF1D-C287E0419887}" srcOrd="0" destOrd="0" presId="urn:microsoft.com/office/officeart/2005/8/layout/process1"/>
    <dgm:cxn modelId="{77647F18-36C2-4B81-944E-3D87269AE26C}" srcId="{4EC7F1D4-EF30-4BF7-956E-A8F6895DEC22}" destId="{035E98CB-AF3A-404F-ACBD-D08885D62805}" srcOrd="0" destOrd="0" parTransId="{A71A40BA-60F5-4A39-BC96-3F5EEC108C70}" sibTransId="{5518FB90-A0CC-42D7-8968-EEE0F5223939}"/>
    <dgm:cxn modelId="{3FA754A4-F56F-4C63-8190-300E6EF24A25}" type="presOf" srcId="{CD78999B-0251-491A-A6AC-FCBB0B39CBBA}" destId="{EC9731F5-7C8B-483E-9254-CCD891D8B7F8}" srcOrd="0" destOrd="0" presId="urn:microsoft.com/office/officeart/2005/8/layout/process1"/>
    <dgm:cxn modelId="{64AD956B-7F37-45B0-B2DE-45438743D580}" srcId="{4EC7F1D4-EF30-4BF7-956E-A8F6895DEC22}" destId="{A2352431-DDD8-468F-B816-DB4CA090C981}" srcOrd="1" destOrd="0" parTransId="{D1BEDB4C-3D7A-4B2F-B5D1-9C35D2CE392B}" sibTransId="{76B9A556-0327-41BA-8410-A89B6857DC6B}"/>
    <dgm:cxn modelId="{72355852-A29C-4021-8FF6-94E6C3D2B8D7}" type="presOf" srcId="{035E98CB-AF3A-404F-ACBD-D08885D62805}" destId="{ED257088-2A26-48AC-9244-32D25ED9F960}" srcOrd="0" destOrd="0" presId="urn:microsoft.com/office/officeart/2005/8/layout/process1"/>
    <dgm:cxn modelId="{AE76D4EB-7B42-40D4-A630-353E12667CE7}" type="presOf" srcId="{5518FB90-A0CC-42D7-8968-EEE0F5223939}" destId="{627D9087-4810-4664-83D9-67D2DA6AE3C3}" srcOrd="1" destOrd="0" presId="urn:microsoft.com/office/officeart/2005/8/layout/process1"/>
    <dgm:cxn modelId="{9331368C-D391-4CDD-BF42-1A23909F45AC}" type="presOf" srcId="{248AFE4D-32F3-41AF-86AC-AD47E696DD1B}" destId="{0AC83FB1-5017-4CF7-A7EC-33FAB930099A}" srcOrd="0" destOrd="0" presId="urn:microsoft.com/office/officeart/2005/8/layout/process1"/>
    <dgm:cxn modelId="{351ADB39-F6C3-4E6C-8F2B-AC7F86CE8D92}" type="presOf" srcId="{5A29CBA8-7C90-4ECC-AB8F-608C3D91130A}" destId="{AA9BC3B3-90CA-4C73-92F9-46D2C0B87FE3}" srcOrd="1" destOrd="0" presId="urn:microsoft.com/office/officeart/2005/8/layout/process1"/>
    <dgm:cxn modelId="{2CDA21C2-8B62-4F86-80B3-F87078D0C1A2}" type="presOf" srcId="{AEDD1C8B-B656-4A47-A6BB-8BD56A8E2654}" destId="{272B7CD5-064A-4F3B-BCD5-AD50E13E8AB0}" srcOrd="1" destOrd="0" presId="urn:microsoft.com/office/officeart/2005/8/layout/process1"/>
    <dgm:cxn modelId="{99861688-1EEE-4F5D-A763-A7D403456CDC}" srcId="{4EC7F1D4-EF30-4BF7-956E-A8F6895DEC22}" destId="{13B9B76F-A991-4D2A-BF11-71476B0F51EC}" srcOrd="2" destOrd="0" parTransId="{ACFE155A-28C1-48B8-ABEF-6D9156D43C4E}" sibTransId="{294F690F-8369-4D30-94A7-59C921AD6C1A}"/>
    <dgm:cxn modelId="{0FF98D34-6D26-4021-8243-A133605EA63C}" type="presOf" srcId="{13B9B76F-A991-4D2A-BF11-71476B0F51EC}" destId="{3088C12D-5589-4218-AE96-B4D9666F29D2}" srcOrd="0" destOrd="0" presId="urn:microsoft.com/office/officeart/2005/8/layout/process1"/>
    <dgm:cxn modelId="{D4703308-9515-4AD3-8E90-B5086623DC13}" type="presOf" srcId="{76B9A556-0327-41BA-8410-A89B6857DC6B}" destId="{EA68CBB3-F1D1-4100-A515-510C92F17A74}" srcOrd="0" destOrd="0" presId="urn:microsoft.com/office/officeart/2005/8/layout/process1"/>
    <dgm:cxn modelId="{10366948-94A7-4AE4-B79E-3065CC81C319}" type="presOf" srcId="{5518FB90-A0CC-42D7-8968-EEE0F5223939}" destId="{347FE627-763D-4F3F-BE6B-E5AF0A703E6F}" srcOrd="0" destOrd="0" presId="urn:microsoft.com/office/officeart/2005/8/layout/process1"/>
    <dgm:cxn modelId="{5886225B-34D3-4E07-856A-B8E8D5DA6555}" type="presParOf" srcId="{819CC8CE-C6FD-4D52-B362-72B817D9692C}" destId="{ED257088-2A26-48AC-9244-32D25ED9F960}" srcOrd="0" destOrd="0" presId="urn:microsoft.com/office/officeart/2005/8/layout/process1"/>
    <dgm:cxn modelId="{A36F88C2-C031-4538-95F6-D6159B8DC098}" type="presParOf" srcId="{819CC8CE-C6FD-4D52-B362-72B817D9692C}" destId="{347FE627-763D-4F3F-BE6B-E5AF0A703E6F}" srcOrd="1" destOrd="0" presId="urn:microsoft.com/office/officeart/2005/8/layout/process1"/>
    <dgm:cxn modelId="{76AD4890-501F-4B88-B068-7D714A5B7A8E}" type="presParOf" srcId="{347FE627-763D-4F3F-BE6B-E5AF0A703E6F}" destId="{627D9087-4810-4664-83D9-67D2DA6AE3C3}" srcOrd="0" destOrd="0" presId="urn:microsoft.com/office/officeart/2005/8/layout/process1"/>
    <dgm:cxn modelId="{1E8B14CA-96E8-4070-A82D-44E3CE3FB2D2}" type="presParOf" srcId="{819CC8CE-C6FD-4D52-B362-72B817D9692C}" destId="{B8540CBD-D561-494F-ACAC-92BDA18A88AD}" srcOrd="2" destOrd="0" presId="urn:microsoft.com/office/officeart/2005/8/layout/process1"/>
    <dgm:cxn modelId="{5A287557-64D2-4F6B-B0F2-4D917FC981DF}" type="presParOf" srcId="{819CC8CE-C6FD-4D52-B362-72B817D9692C}" destId="{EA68CBB3-F1D1-4100-A515-510C92F17A74}" srcOrd="3" destOrd="0" presId="urn:microsoft.com/office/officeart/2005/8/layout/process1"/>
    <dgm:cxn modelId="{2F016755-7C1A-4B4B-810C-8694A36E414B}" type="presParOf" srcId="{EA68CBB3-F1D1-4100-A515-510C92F17A74}" destId="{B64558DD-7F4B-4441-89B9-B27D90AE1690}" srcOrd="0" destOrd="0" presId="urn:microsoft.com/office/officeart/2005/8/layout/process1"/>
    <dgm:cxn modelId="{EBFA9160-AE21-4C5D-9D52-8056349A606C}" type="presParOf" srcId="{819CC8CE-C6FD-4D52-B362-72B817D9692C}" destId="{3088C12D-5589-4218-AE96-B4D9666F29D2}" srcOrd="4" destOrd="0" presId="urn:microsoft.com/office/officeart/2005/8/layout/process1"/>
    <dgm:cxn modelId="{5A6340B3-CB7F-4CDC-AADD-3885CBCD0DBA}" type="presParOf" srcId="{819CC8CE-C6FD-4D52-B362-72B817D9692C}" destId="{D64EAC8D-9121-4D50-AAFC-35235924D9D6}" srcOrd="5" destOrd="0" presId="urn:microsoft.com/office/officeart/2005/8/layout/process1"/>
    <dgm:cxn modelId="{C045A4F1-010F-419F-94BB-B0BB249B4967}" type="presParOf" srcId="{D64EAC8D-9121-4D50-AAFC-35235924D9D6}" destId="{0AC77DFB-9947-48D7-8675-A97139D28CB3}" srcOrd="0" destOrd="0" presId="urn:microsoft.com/office/officeart/2005/8/layout/process1"/>
    <dgm:cxn modelId="{0AA26498-D168-4F11-B1D5-F13147E6DAB0}" type="presParOf" srcId="{819CC8CE-C6FD-4D52-B362-72B817D9692C}" destId="{F869DDA3-6E0E-4ED2-954B-FBAFD3E4A970}" srcOrd="6" destOrd="0" presId="urn:microsoft.com/office/officeart/2005/8/layout/process1"/>
    <dgm:cxn modelId="{2C2CFA5A-9302-42B4-BC2F-7C9826498A61}" type="presParOf" srcId="{819CC8CE-C6FD-4D52-B362-72B817D9692C}" destId="{623BC439-E42D-4195-AF1D-C287E0419887}" srcOrd="7" destOrd="0" presId="urn:microsoft.com/office/officeart/2005/8/layout/process1"/>
    <dgm:cxn modelId="{6A20BC50-D0E1-4E32-AFDA-E61A96045F1D}" type="presParOf" srcId="{623BC439-E42D-4195-AF1D-C287E0419887}" destId="{0F61DF9D-B516-4CA7-9371-0E337A01F235}" srcOrd="0" destOrd="0" presId="urn:microsoft.com/office/officeart/2005/8/layout/process1"/>
    <dgm:cxn modelId="{D5FB3DC3-70DE-4746-9F27-834F0A416245}" type="presParOf" srcId="{819CC8CE-C6FD-4D52-B362-72B817D9692C}" destId="{2AA52B28-371D-433C-AA62-D2D93180C750}" srcOrd="8" destOrd="0" presId="urn:microsoft.com/office/officeart/2005/8/layout/process1"/>
    <dgm:cxn modelId="{8F4AA977-1E39-40DF-9302-C5F0B6D5589B}" type="presParOf" srcId="{819CC8CE-C6FD-4D52-B362-72B817D9692C}" destId="{40958A04-29DC-46DF-91DD-A17408F39457}" srcOrd="9" destOrd="0" presId="urn:microsoft.com/office/officeart/2005/8/layout/process1"/>
    <dgm:cxn modelId="{33B32E60-04A8-4F34-BF0E-3BCEBCC17AA0}" type="presParOf" srcId="{40958A04-29DC-46DF-91DD-A17408F39457}" destId="{272B7CD5-064A-4F3B-BCD5-AD50E13E8AB0}" srcOrd="0" destOrd="0" presId="urn:microsoft.com/office/officeart/2005/8/layout/process1"/>
    <dgm:cxn modelId="{65E8CCC6-7188-4695-A7BD-3F16104D39B6}" type="presParOf" srcId="{819CC8CE-C6FD-4D52-B362-72B817D9692C}" destId="{EC9731F5-7C8B-483E-9254-CCD891D8B7F8}" srcOrd="10" destOrd="0" presId="urn:microsoft.com/office/officeart/2005/8/layout/process1"/>
    <dgm:cxn modelId="{B62DC7E2-10CC-4559-9513-BEDC9969497A}" type="presParOf" srcId="{819CC8CE-C6FD-4D52-B362-72B817D9692C}" destId="{B5E892BC-9BB2-499B-ADDF-6D6859A7379B}" srcOrd="11" destOrd="0" presId="urn:microsoft.com/office/officeart/2005/8/layout/process1"/>
    <dgm:cxn modelId="{F2C6B07D-3701-4887-B3A4-6F59AEBDB22E}" type="presParOf" srcId="{B5E892BC-9BB2-499B-ADDF-6D6859A7379B}" destId="{E10FB3A4-04F4-4D66-9353-62409B3DF2F5}" srcOrd="0" destOrd="0" presId="urn:microsoft.com/office/officeart/2005/8/layout/process1"/>
    <dgm:cxn modelId="{A9134B5F-2A9D-480B-B6EE-AB93A26F6821}" type="presParOf" srcId="{819CC8CE-C6FD-4D52-B362-72B817D9692C}" destId="{0AC83FB1-5017-4CF7-A7EC-33FAB930099A}" srcOrd="12" destOrd="0" presId="urn:microsoft.com/office/officeart/2005/8/layout/process1"/>
    <dgm:cxn modelId="{E89892E6-7A14-49A9-8D73-0A457EAB3E16}" type="presParOf" srcId="{819CC8CE-C6FD-4D52-B362-72B817D9692C}" destId="{1ABCDC6D-DD44-4FC6-AD00-9F08AA1B0C7D}" srcOrd="13" destOrd="0" presId="urn:microsoft.com/office/officeart/2005/8/layout/process1"/>
    <dgm:cxn modelId="{F1A4AFAB-EA1A-40E3-B5A9-6C92CDFF1ED4}" type="presParOf" srcId="{1ABCDC6D-DD44-4FC6-AD00-9F08AA1B0C7D}" destId="{AA9BC3B3-90CA-4C73-92F9-46D2C0B87FE3}" srcOrd="0" destOrd="0" presId="urn:microsoft.com/office/officeart/2005/8/layout/process1"/>
    <dgm:cxn modelId="{AE3928B8-5B13-4B5F-A68C-FA41F881439F}" type="presParOf" srcId="{819CC8CE-C6FD-4D52-B362-72B817D9692C}" destId="{953A3A25-E8CE-4FC7-8825-29FB1508257B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C7F1D4-EF30-4BF7-956E-A8F6895DEC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35E98CB-AF3A-404F-ACBD-D08885D62805}">
      <dgm:prSet phldrT="[Text]"/>
      <dgm:spPr/>
      <dgm:t>
        <a:bodyPr/>
        <a:lstStyle/>
        <a:p>
          <a:r>
            <a:rPr lang="et-EE" dirty="0" smtClean="0"/>
            <a:t>ESS</a:t>
          </a:r>
          <a:endParaRPr lang="en-US" dirty="0"/>
        </a:p>
      </dgm:t>
    </dgm:pt>
    <dgm:pt modelId="{A71A40BA-60F5-4A39-BC96-3F5EEC108C70}" type="parTrans" cxnId="{77647F18-36C2-4B81-944E-3D87269AE26C}">
      <dgm:prSet/>
      <dgm:spPr/>
      <dgm:t>
        <a:bodyPr/>
        <a:lstStyle/>
        <a:p>
          <a:endParaRPr lang="en-US"/>
        </a:p>
      </dgm:t>
    </dgm:pt>
    <dgm:pt modelId="{5518FB90-A0CC-42D7-8968-EEE0F5223939}" type="sibTrans" cxnId="{77647F18-36C2-4B81-944E-3D87269AE26C}">
      <dgm:prSet/>
      <dgm:spPr/>
      <dgm:t>
        <a:bodyPr/>
        <a:lstStyle/>
        <a:p>
          <a:endParaRPr lang="en-US"/>
        </a:p>
      </dgm:t>
    </dgm:pt>
    <dgm:pt modelId="{A2352431-DDD8-468F-B816-DB4CA090C981}">
      <dgm:prSet phldrT="[Text]"/>
      <dgm:spPr>
        <a:solidFill>
          <a:schemeClr val="accent2"/>
        </a:solidFill>
      </dgm:spPr>
      <dgm:t>
        <a:bodyPr/>
        <a:lstStyle/>
        <a:p>
          <a:r>
            <a:rPr lang="et-EE" dirty="0" err="1" smtClean="0"/>
            <a:t>Cronos</a:t>
          </a:r>
          <a:endParaRPr lang="en-US" dirty="0"/>
        </a:p>
      </dgm:t>
    </dgm:pt>
    <dgm:pt modelId="{D1BEDB4C-3D7A-4B2F-B5D1-9C35D2CE392B}" type="parTrans" cxnId="{64AD956B-7F37-45B0-B2DE-45438743D580}">
      <dgm:prSet/>
      <dgm:spPr/>
      <dgm:t>
        <a:bodyPr/>
        <a:lstStyle/>
        <a:p>
          <a:endParaRPr lang="en-US"/>
        </a:p>
      </dgm:t>
    </dgm:pt>
    <dgm:pt modelId="{76B9A556-0327-41BA-8410-A89B6857DC6B}" type="sibTrans" cxnId="{64AD956B-7F37-45B0-B2DE-45438743D580}">
      <dgm:prSet/>
      <dgm:spPr/>
      <dgm:t>
        <a:bodyPr/>
        <a:lstStyle/>
        <a:p>
          <a:endParaRPr lang="en-US"/>
        </a:p>
      </dgm:t>
    </dgm:pt>
    <dgm:pt modelId="{13B9B76F-A991-4D2A-BF11-71476B0F51EC}">
      <dgm:prSet phldrT="[Text]"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W1</a:t>
          </a:r>
          <a:endParaRPr lang="en-US" dirty="0"/>
        </a:p>
      </dgm:t>
    </dgm:pt>
    <dgm:pt modelId="{ACFE155A-28C1-48B8-ABEF-6D9156D43C4E}" type="parTrans" cxnId="{99861688-1EEE-4F5D-A763-A7D403456CDC}">
      <dgm:prSet/>
      <dgm:spPr/>
      <dgm:t>
        <a:bodyPr/>
        <a:lstStyle/>
        <a:p>
          <a:endParaRPr lang="en-US"/>
        </a:p>
      </dgm:t>
    </dgm:pt>
    <dgm:pt modelId="{294F690F-8369-4D30-94A7-59C921AD6C1A}" type="sibTrans" cxnId="{99861688-1EEE-4F5D-A763-A7D403456CDC}">
      <dgm:prSet/>
      <dgm:spPr/>
      <dgm:t>
        <a:bodyPr/>
        <a:lstStyle/>
        <a:p>
          <a:endParaRPr lang="en-US"/>
        </a:p>
      </dgm:t>
    </dgm:pt>
    <dgm:pt modelId="{8DC687D5-77B1-4B10-A96B-2F61C27D7D23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W2</a:t>
          </a:r>
          <a:endParaRPr lang="en-US" dirty="0"/>
        </a:p>
      </dgm:t>
    </dgm:pt>
    <dgm:pt modelId="{F83F7C00-A47D-4F4E-B823-AC98453C2786}" type="parTrans" cxnId="{6EBC29C2-372A-4CD3-87BB-E8E36F28D9D3}">
      <dgm:prSet/>
      <dgm:spPr/>
      <dgm:t>
        <a:bodyPr/>
        <a:lstStyle/>
        <a:p>
          <a:endParaRPr lang="en-US"/>
        </a:p>
      </dgm:t>
    </dgm:pt>
    <dgm:pt modelId="{9B8A2F4B-63FD-4C3F-8AD5-920957F2B63F}" type="sibTrans" cxnId="{6EBC29C2-372A-4CD3-87BB-E8E36F28D9D3}">
      <dgm:prSet/>
      <dgm:spPr/>
      <dgm:t>
        <a:bodyPr/>
        <a:lstStyle/>
        <a:p>
          <a:endParaRPr lang="en-US"/>
        </a:p>
      </dgm:t>
    </dgm:pt>
    <dgm:pt modelId="{D6A83621-6735-4DE5-AF9C-439BB0D94E9F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W3</a:t>
          </a:r>
          <a:endParaRPr lang="en-US" dirty="0"/>
        </a:p>
      </dgm:t>
    </dgm:pt>
    <dgm:pt modelId="{0D847FF6-28AF-48DE-8A6F-5285E4A476EC}" type="parTrans" cxnId="{93664059-5A15-4B08-B6EE-71B0137FE553}">
      <dgm:prSet/>
      <dgm:spPr/>
      <dgm:t>
        <a:bodyPr/>
        <a:lstStyle/>
        <a:p>
          <a:endParaRPr lang="en-US"/>
        </a:p>
      </dgm:t>
    </dgm:pt>
    <dgm:pt modelId="{AEDD1C8B-B656-4A47-A6BB-8BD56A8E2654}" type="sibTrans" cxnId="{93664059-5A15-4B08-B6EE-71B0137FE553}">
      <dgm:prSet/>
      <dgm:spPr/>
      <dgm:t>
        <a:bodyPr/>
        <a:lstStyle/>
        <a:p>
          <a:endParaRPr lang="en-US"/>
        </a:p>
      </dgm:t>
    </dgm:pt>
    <dgm:pt modelId="{CD78999B-0251-491A-A6AC-FCBB0B39CBBA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W4</a:t>
          </a:r>
          <a:endParaRPr lang="en-US" dirty="0"/>
        </a:p>
      </dgm:t>
    </dgm:pt>
    <dgm:pt modelId="{D912F263-F0F3-42B1-BEC6-4833DBEB281B}" type="parTrans" cxnId="{04397B4C-4D42-4AE4-A0F0-F09E5B46BD89}">
      <dgm:prSet/>
      <dgm:spPr/>
      <dgm:t>
        <a:bodyPr/>
        <a:lstStyle/>
        <a:p>
          <a:endParaRPr lang="en-US"/>
        </a:p>
      </dgm:t>
    </dgm:pt>
    <dgm:pt modelId="{DDFB718D-919E-4419-A1B7-81AC5A846B5F}" type="sibTrans" cxnId="{04397B4C-4D42-4AE4-A0F0-F09E5B46BD89}">
      <dgm:prSet/>
      <dgm:spPr/>
      <dgm:t>
        <a:bodyPr/>
        <a:lstStyle/>
        <a:p>
          <a:endParaRPr lang="en-US"/>
        </a:p>
      </dgm:t>
    </dgm:pt>
    <dgm:pt modelId="{248AFE4D-32F3-41AF-86AC-AD47E696DD1B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W5</a:t>
          </a:r>
          <a:endParaRPr lang="en-US" dirty="0"/>
        </a:p>
      </dgm:t>
    </dgm:pt>
    <dgm:pt modelId="{50B91C05-5E9E-4125-9E44-2FDAAD939EBF}" type="parTrans" cxnId="{B148ACC4-8EDA-48F4-93C6-9676835A48D9}">
      <dgm:prSet/>
      <dgm:spPr/>
      <dgm:t>
        <a:bodyPr/>
        <a:lstStyle/>
        <a:p>
          <a:endParaRPr lang="en-US"/>
        </a:p>
      </dgm:t>
    </dgm:pt>
    <dgm:pt modelId="{5A29CBA8-7C90-4ECC-AB8F-608C3D91130A}" type="sibTrans" cxnId="{B148ACC4-8EDA-48F4-93C6-9676835A48D9}">
      <dgm:prSet/>
      <dgm:spPr/>
      <dgm:t>
        <a:bodyPr/>
        <a:lstStyle/>
        <a:p>
          <a:endParaRPr lang="en-US"/>
        </a:p>
      </dgm:t>
    </dgm:pt>
    <dgm:pt modelId="{D853DD52-F539-4FBB-A104-FB4571EDE8A3}">
      <dgm:prSet/>
      <dgm:spPr>
        <a:solidFill>
          <a:schemeClr val="accent2"/>
        </a:solidFill>
      </dgm:spPr>
      <dgm:t>
        <a:bodyPr/>
        <a:lstStyle/>
        <a:p>
          <a:r>
            <a:rPr lang="et-EE" dirty="0" smtClean="0"/>
            <a:t>W6</a:t>
          </a:r>
          <a:endParaRPr lang="en-US" dirty="0"/>
        </a:p>
      </dgm:t>
    </dgm:pt>
    <dgm:pt modelId="{F5C837B7-8237-4476-9E23-8803BA42D5A8}" type="parTrans" cxnId="{7D1FE67B-44AC-49A3-94E7-DB5090ACE176}">
      <dgm:prSet/>
      <dgm:spPr/>
      <dgm:t>
        <a:bodyPr/>
        <a:lstStyle/>
        <a:p>
          <a:endParaRPr lang="en-US"/>
        </a:p>
      </dgm:t>
    </dgm:pt>
    <dgm:pt modelId="{65D9616E-5D4C-4ABA-8077-844588D4071F}" type="sibTrans" cxnId="{7D1FE67B-44AC-49A3-94E7-DB5090ACE176}">
      <dgm:prSet/>
      <dgm:spPr/>
      <dgm:t>
        <a:bodyPr/>
        <a:lstStyle/>
        <a:p>
          <a:endParaRPr lang="en-US"/>
        </a:p>
      </dgm:t>
    </dgm:pt>
    <dgm:pt modelId="{819CC8CE-C6FD-4D52-B362-72B817D9692C}" type="pres">
      <dgm:prSet presAssocID="{4EC7F1D4-EF30-4BF7-956E-A8F6895DEC22}" presName="Name0" presStyleCnt="0">
        <dgm:presLayoutVars>
          <dgm:dir/>
          <dgm:resizeHandles val="exact"/>
        </dgm:presLayoutVars>
      </dgm:prSet>
      <dgm:spPr/>
    </dgm:pt>
    <dgm:pt modelId="{ED257088-2A26-48AC-9244-32D25ED9F960}" type="pres">
      <dgm:prSet presAssocID="{035E98CB-AF3A-404F-ACBD-D08885D6280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FE627-763D-4F3F-BE6B-E5AF0A703E6F}" type="pres">
      <dgm:prSet presAssocID="{5518FB90-A0CC-42D7-8968-EEE0F5223939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27D9087-4810-4664-83D9-67D2DA6AE3C3}" type="pres">
      <dgm:prSet presAssocID="{5518FB90-A0CC-42D7-8968-EEE0F5223939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8540CBD-D561-494F-ACAC-92BDA18A88AD}" type="pres">
      <dgm:prSet presAssocID="{A2352431-DDD8-468F-B816-DB4CA090C98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8CBB3-F1D1-4100-A515-510C92F17A74}" type="pres">
      <dgm:prSet presAssocID="{76B9A556-0327-41BA-8410-A89B6857DC6B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64558DD-7F4B-4441-89B9-B27D90AE1690}" type="pres">
      <dgm:prSet presAssocID="{76B9A556-0327-41BA-8410-A89B6857DC6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088C12D-5589-4218-AE96-B4D9666F29D2}" type="pres">
      <dgm:prSet presAssocID="{13B9B76F-A991-4D2A-BF11-71476B0F51E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EAC8D-9121-4D50-AAFC-35235924D9D6}" type="pres">
      <dgm:prSet presAssocID="{294F690F-8369-4D30-94A7-59C921AD6C1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0AC77DFB-9947-48D7-8675-A97139D28CB3}" type="pres">
      <dgm:prSet presAssocID="{294F690F-8369-4D30-94A7-59C921AD6C1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869DDA3-6E0E-4ED2-954B-FBAFD3E4A970}" type="pres">
      <dgm:prSet presAssocID="{8DC687D5-77B1-4B10-A96B-2F61C27D7D2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BC439-E42D-4195-AF1D-C287E0419887}" type="pres">
      <dgm:prSet presAssocID="{9B8A2F4B-63FD-4C3F-8AD5-920957F2B63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F61DF9D-B516-4CA7-9371-0E337A01F235}" type="pres">
      <dgm:prSet presAssocID="{9B8A2F4B-63FD-4C3F-8AD5-920957F2B63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2AA52B28-371D-433C-AA62-D2D93180C750}" type="pres">
      <dgm:prSet presAssocID="{D6A83621-6735-4DE5-AF9C-439BB0D94E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8A04-29DC-46DF-91DD-A17408F39457}" type="pres">
      <dgm:prSet presAssocID="{AEDD1C8B-B656-4A47-A6BB-8BD56A8E2654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72B7CD5-064A-4F3B-BCD5-AD50E13E8AB0}" type="pres">
      <dgm:prSet presAssocID="{AEDD1C8B-B656-4A47-A6BB-8BD56A8E265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C9731F5-7C8B-483E-9254-CCD891D8B7F8}" type="pres">
      <dgm:prSet presAssocID="{CD78999B-0251-491A-A6AC-FCBB0B39CBB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892BC-9BB2-499B-ADDF-6D6859A7379B}" type="pres">
      <dgm:prSet presAssocID="{DDFB718D-919E-4419-A1B7-81AC5A846B5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E10FB3A4-04F4-4D66-9353-62409B3DF2F5}" type="pres">
      <dgm:prSet presAssocID="{DDFB718D-919E-4419-A1B7-81AC5A846B5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0AC83FB1-5017-4CF7-A7EC-33FAB930099A}" type="pres">
      <dgm:prSet presAssocID="{248AFE4D-32F3-41AF-86AC-AD47E696DD1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CDC6D-DD44-4FC6-AD00-9F08AA1B0C7D}" type="pres">
      <dgm:prSet presAssocID="{5A29CBA8-7C90-4ECC-AB8F-608C3D91130A}" presName="sibTrans" presStyleLbl="sibTrans2D1" presStyleIdx="6" presStyleCnt="7"/>
      <dgm:spPr/>
      <dgm:t>
        <a:bodyPr/>
        <a:lstStyle/>
        <a:p>
          <a:endParaRPr lang="en-US"/>
        </a:p>
      </dgm:t>
    </dgm:pt>
    <dgm:pt modelId="{AA9BC3B3-90CA-4C73-92F9-46D2C0B87FE3}" type="pres">
      <dgm:prSet presAssocID="{5A29CBA8-7C90-4ECC-AB8F-608C3D91130A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953A3A25-E8CE-4FC7-8825-29FB1508257B}" type="pres">
      <dgm:prSet presAssocID="{D853DD52-F539-4FBB-A104-FB4571EDE8A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F49AD-0AE7-4D8F-A910-070B502DCF13}" type="presOf" srcId="{D853DD52-F539-4FBB-A104-FB4571EDE8A3}" destId="{953A3A25-E8CE-4FC7-8825-29FB1508257B}" srcOrd="0" destOrd="0" presId="urn:microsoft.com/office/officeart/2005/8/layout/process1"/>
    <dgm:cxn modelId="{4E65264A-8D02-4D79-A90B-02884731D961}" type="presOf" srcId="{4EC7F1D4-EF30-4BF7-956E-A8F6895DEC22}" destId="{819CC8CE-C6FD-4D52-B362-72B817D9692C}" srcOrd="0" destOrd="0" presId="urn:microsoft.com/office/officeart/2005/8/layout/process1"/>
    <dgm:cxn modelId="{9707B7FE-5B09-466F-88BB-044056421CB8}" type="presOf" srcId="{DDFB718D-919E-4419-A1B7-81AC5A846B5F}" destId="{E10FB3A4-04F4-4D66-9353-62409B3DF2F5}" srcOrd="1" destOrd="0" presId="urn:microsoft.com/office/officeart/2005/8/layout/process1"/>
    <dgm:cxn modelId="{88D40F8B-90BE-4F55-AB36-3E75176D96F8}" type="presOf" srcId="{AEDD1C8B-B656-4A47-A6BB-8BD56A8E2654}" destId="{40958A04-29DC-46DF-91DD-A17408F39457}" srcOrd="0" destOrd="0" presId="urn:microsoft.com/office/officeart/2005/8/layout/process1"/>
    <dgm:cxn modelId="{58AB762D-116E-46CE-AFDA-7348F10245D1}" type="presOf" srcId="{8DC687D5-77B1-4B10-A96B-2F61C27D7D23}" destId="{F869DDA3-6E0E-4ED2-954B-FBAFD3E4A970}" srcOrd="0" destOrd="0" presId="urn:microsoft.com/office/officeart/2005/8/layout/process1"/>
    <dgm:cxn modelId="{04397B4C-4D42-4AE4-A0F0-F09E5B46BD89}" srcId="{4EC7F1D4-EF30-4BF7-956E-A8F6895DEC22}" destId="{CD78999B-0251-491A-A6AC-FCBB0B39CBBA}" srcOrd="5" destOrd="0" parTransId="{D912F263-F0F3-42B1-BEC6-4833DBEB281B}" sibTransId="{DDFB718D-919E-4419-A1B7-81AC5A846B5F}"/>
    <dgm:cxn modelId="{561926D0-DAC2-4E26-BCDC-D07A16B17F9A}" type="presOf" srcId="{5A29CBA8-7C90-4ECC-AB8F-608C3D91130A}" destId="{1ABCDC6D-DD44-4FC6-AD00-9F08AA1B0C7D}" srcOrd="0" destOrd="0" presId="urn:microsoft.com/office/officeart/2005/8/layout/process1"/>
    <dgm:cxn modelId="{27BA3711-5CB1-497A-9C9D-936E334DC4C7}" type="presOf" srcId="{DDFB718D-919E-4419-A1B7-81AC5A846B5F}" destId="{B5E892BC-9BB2-499B-ADDF-6D6859A7379B}" srcOrd="0" destOrd="0" presId="urn:microsoft.com/office/officeart/2005/8/layout/process1"/>
    <dgm:cxn modelId="{DE360CA9-DF5C-471E-95B4-19628CBC4C0E}" type="presOf" srcId="{76B9A556-0327-41BA-8410-A89B6857DC6B}" destId="{B64558DD-7F4B-4441-89B9-B27D90AE1690}" srcOrd="1" destOrd="0" presId="urn:microsoft.com/office/officeart/2005/8/layout/process1"/>
    <dgm:cxn modelId="{B0A69703-1460-406A-B27A-E4D18BDF9329}" type="presOf" srcId="{294F690F-8369-4D30-94A7-59C921AD6C1A}" destId="{0AC77DFB-9947-48D7-8675-A97139D28CB3}" srcOrd="1" destOrd="0" presId="urn:microsoft.com/office/officeart/2005/8/layout/process1"/>
    <dgm:cxn modelId="{6EBC29C2-372A-4CD3-87BB-E8E36F28D9D3}" srcId="{4EC7F1D4-EF30-4BF7-956E-A8F6895DEC22}" destId="{8DC687D5-77B1-4B10-A96B-2F61C27D7D23}" srcOrd="3" destOrd="0" parTransId="{F83F7C00-A47D-4F4E-B823-AC98453C2786}" sibTransId="{9B8A2F4B-63FD-4C3F-8AD5-920957F2B63F}"/>
    <dgm:cxn modelId="{93664059-5A15-4B08-B6EE-71B0137FE553}" srcId="{4EC7F1D4-EF30-4BF7-956E-A8F6895DEC22}" destId="{D6A83621-6735-4DE5-AF9C-439BB0D94E9F}" srcOrd="4" destOrd="0" parTransId="{0D847FF6-28AF-48DE-8A6F-5285E4A476EC}" sibTransId="{AEDD1C8B-B656-4A47-A6BB-8BD56A8E2654}"/>
    <dgm:cxn modelId="{0B56F492-332A-47BA-8902-A790C8FEFC3C}" type="presOf" srcId="{A2352431-DDD8-468F-B816-DB4CA090C981}" destId="{B8540CBD-D561-494F-ACAC-92BDA18A88AD}" srcOrd="0" destOrd="0" presId="urn:microsoft.com/office/officeart/2005/8/layout/process1"/>
    <dgm:cxn modelId="{7D1FE67B-44AC-49A3-94E7-DB5090ACE176}" srcId="{4EC7F1D4-EF30-4BF7-956E-A8F6895DEC22}" destId="{D853DD52-F539-4FBB-A104-FB4571EDE8A3}" srcOrd="7" destOrd="0" parTransId="{F5C837B7-8237-4476-9E23-8803BA42D5A8}" sibTransId="{65D9616E-5D4C-4ABA-8077-844588D4071F}"/>
    <dgm:cxn modelId="{B148ACC4-8EDA-48F4-93C6-9676835A48D9}" srcId="{4EC7F1D4-EF30-4BF7-956E-A8F6895DEC22}" destId="{248AFE4D-32F3-41AF-86AC-AD47E696DD1B}" srcOrd="6" destOrd="0" parTransId="{50B91C05-5E9E-4125-9E44-2FDAAD939EBF}" sibTransId="{5A29CBA8-7C90-4ECC-AB8F-608C3D91130A}"/>
    <dgm:cxn modelId="{94C9CB58-18D0-42AC-B260-247BB4279F4D}" type="presOf" srcId="{D6A83621-6735-4DE5-AF9C-439BB0D94E9F}" destId="{2AA52B28-371D-433C-AA62-D2D93180C750}" srcOrd="0" destOrd="0" presId="urn:microsoft.com/office/officeart/2005/8/layout/process1"/>
    <dgm:cxn modelId="{E570A9F5-9B9E-4CD6-A808-FD59D2B8228B}" type="presOf" srcId="{294F690F-8369-4D30-94A7-59C921AD6C1A}" destId="{D64EAC8D-9121-4D50-AAFC-35235924D9D6}" srcOrd="0" destOrd="0" presId="urn:microsoft.com/office/officeart/2005/8/layout/process1"/>
    <dgm:cxn modelId="{4506C915-2D16-4531-9187-DBAE1D38B4F5}" type="presOf" srcId="{9B8A2F4B-63FD-4C3F-8AD5-920957F2B63F}" destId="{0F61DF9D-B516-4CA7-9371-0E337A01F235}" srcOrd="1" destOrd="0" presId="urn:microsoft.com/office/officeart/2005/8/layout/process1"/>
    <dgm:cxn modelId="{973DD9EA-A757-4CAD-ACD4-2674B5C9A27F}" type="presOf" srcId="{9B8A2F4B-63FD-4C3F-8AD5-920957F2B63F}" destId="{623BC439-E42D-4195-AF1D-C287E0419887}" srcOrd="0" destOrd="0" presId="urn:microsoft.com/office/officeart/2005/8/layout/process1"/>
    <dgm:cxn modelId="{77647F18-36C2-4B81-944E-3D87269AE26C}" srcId="{4EC7F1D4-EF30-4BF7-956E-A8F6895DEC22}" destId="{035E98CB-AF3A-404F-ACBD-D08885D62805}" srcOrd="0" destOrd="0" parTransId="{A71A40BA-60F5-4A39-BC96-3F5EEC108C70}" sibTransId="{5518FB90-A0CC-42D7-8968-EEE0F5223939}"/>
    <dgm:cxn modelId="{3FA754A4-F56F-4C63-8190-300E6EF24A25}" type="presOf" srcId="{CD78999B-0251-491A-A6AC-FCBB0B39CBBA}" destId="{EC9731F5-7C8B-483E-9254-CCD891D8B7F8}" srcOrd="0" destOrd="0" presId="urn:microsoft.com/office/officeart/2005/8/layout/process1"/>
    <dgm:cxn modelId="{64AD956B-7F37-45B0-B2DE-45438743D580}" srcId="{4EC7F1D4-EF30-4BF7-956E-A8F6895DEC22}" destId="{A2352431-DDD8-468F-B816-DB4CA090C981}" srcOrd="1" destOrd="0" parTransId="{D1BEDB4C-3D7A-4B2F-B5D1-9C35D2CE392B}" sibTransId="{76B9A556-0327-41BA-8410-A89B6857DC6B}"/>
    <dgm:cxn modelId="{72355852-A29C-4021-8FF6-94E6C3D2B8D7}" type="presOf" srcId="{035E98CB-AF3A-404F-ACBD-D08885D62805}" destId="{ED257088-2A26-48AC-9244-32D25ED9F960}" srcOrd="0" destOrd="0" presId="urn:microsoft.com/office/officeart/2005/8/layout/process1"/>
    <dgm:cxn modelId="{AE76D4EB-7B42-40D4-A630-353E12667CE7}" type="presOf" srcId="{5518FB90-A0CC-42D7-8968-EEE0F5223939}" destId="{627D9087-4810-4664-83D9-67D2DA6AE3C3}" srcOrd="1" destOrd="0" presId="urn:microsoft.com/office/officeart/2005/8/layout/process1"/>
    <dgm:cxn modelId="{9331368C-D391-4CDD-BF42-1A23909F45AC}" type="presOf" srcId="{248AFE4D-32F3-41AF-86AC-AD47E696DD1B}" destId="{0AC83FB1-5017-4CF7-A7EC-33FAB930099A}" srcOrd="0" destOrd="0" presId="urn:microsoft.com/office/officeart/2005/8/layout/process1"/>
    <dgm:cxn modelId="{351ADB39-F6C3-4E6C-8F2B-AC7F86CE8D92}" type="presOf" srcId="{5A29CBA8-7C90-4ECC-AB8F-608C3D91130A}" destId="{AA9BC3B3-90CA-4C73-92F9-46D2C0B87FE3}" srcOrd="1" destOrd="0" presId="urn:microsoft.com/office/officeart/2005/8/layout/process1"/>
    <dgm:cxn modelId="{2CDA21C2-8B62-4F86-80B3-F87078D0C1A2}" type="presOf" srcId="{AEDD1C8B-B656-4A47-A6BB-8BD56A8E2654}" destId="{272B7CD5-064A-4F3B-BCD5-AD50E13E8AB0}" srcOrd="1" destOrd="0" presId="urn:microsoft.com/office/officeart/2005/8/layout/process1"/>
    <dgm:cxn modelId="{99861688-1EEE-4F5D-A763-A7D403456CDC}" srcId="{4EC7F1D4-EF30-4BF7-956E-A8F6895DEC22}" destId="{13B9B76F-A991-4D2A-BF11-71476B0F51EC}" srcOrd="2" destOrd="0" parTransId="{ACFE155A-28C1-48B8-ABEF-6D9156D43C4E}" sibTransId="{294F690F-8369-4D30-94A7-59C921AD6C1A}"/>
    <dgm:cxn modelId="{0FF98D34-6D26-4021-8243-A133605EA63C}" type="presOf" srcId="{13B9B76F-A991-4D2A-BF11-71476B0F51EC}" destId="{3088C12D-5589-4218-AE96-B4D9666F29D2}" srcOrd="0" destOrd="0" presId="urn:microsoft.com/office/officeart/2005/8/layout/process1"/>
    <dgm:cxn modelId="{D4703308-9515-4AD3-8E90-B5086623DC13}" type="presOf" srcId="{76B9A556-0327-41BA-8410-A89B6857DC6B}" destId="{EA68CBB3-F1D1-4100-A515-510C92F17A74}" srcOrd="0" destOrd="0" presId="urn:microsoft.com/office/officeart/2005/8/layout/process1"/>
    <dgm:cxn modelId="{10366948-94A7-4AE4-B79E-3065CC81C319}" type="presOf" srcId="{5518FB90-A0CC-42D7-8968-EEE0F5223939}" destId="{347FE627-763D-4F3F-BE6B-E5AF0A703E6F}" srcOrd="0" destOrd="0" presId="urn:microsoft.com/office/officeart/2005/8/layout/process1"/>
    <dgm:cxn modelId="{5886225B-34D3-4E07-856A-B8E8D5DA6555}" type="presParOf" srcId="{819CC8CE-C6FD-4D52-B362-72B817D9692C}" destId="{ED257088-2A26-48AC-9244-32D25ED9F960}" srcOrd="0" destOrd="0" presId="urn:microsoft.com/office/officeart/2005/8/layout/process1"/>
    <dgm:cxn modelId="{A36F88C2-C031-4538-95F6-D6159B8DC098}" type="presParOf" srcId="{819CC8CE-C6FD-4D52-B362-72B817D9692C}" destId="{347FE627-763D-4F3F-BE6B-E5AF0A703E6F}" srcOrd="1" destOrd="0" presId="urn:microsoft.com/office/officeart/2005/8/layout/process1"/>
    <dgm:cxn modelId="{76AD4890-501F-4B88-B068-7D714A5B7A8E}" type="presParOf" srcId="{347FE627-763D-4F3F-BE6B-E5AF0A703E6F}" destId="{627D9087-4810-4664-83D9-67D2DA6AE3C3}" srcOrd="0" destOrd="0" presId="urn:microsoft.com/office/officeart/2005/8/layout/process1"/>
    <dgm:cxn modelId="{1E8B14CA-96E8-4070-A82D-44E3CE3FB2D2}" type="presParOf" srcId="{819CC8CE-C6FD-4D52-B362-72B817D9692C}" destId="{B8540CBD-D561-494F-ACAC-92BDA18A88AD}" srcOrd="2" destOrd="0" presId="urn:microsoft.com/office/officeart/2005/8/layout/process1"/>
    <dgm:cxn modelId="{5A287557-64D2-4F6B-B0F2-4D917FC981DF}" type="presParOf" srcId="{819CC8CE-C6FD-4D52-B362-72B817D9692C}" destId="{EA68CBB3-F1D1-4100-A515-510C92F17A74}" srcOrd="3" destOrd="0" presId="urn:microsoft.com/office/officeart/2005/8/layout/process1"/>
    <dgm:cxn modelId="{2F016755-7C1A-4B4B-810C-8694A36E414B}" type="presParOf" srcId="{EA68CBB3-F1D1-4100-A515-510C92F17A74}" destId="{B64558DD-7F4B-4441-89B9-B27D90AE1690}" srcOrd="0" destOrd="0" presId="urn:microsoft.com/office/officeart/2005/8/layout/process1"/>
    <dgm:cxn modelId="{EBFA9160-AE21-4C5D-9D52-8056349A606C}" type="presParOf" srcId="{819CC8CE-C6FD-4D52-B362-72B817D9692C}" destId="{3088C12D-5589-4218-AE96-B4D9666F29D2}" srcOrd="4" destOrd="0" presId="urn:microsoft.com/office/officeart/2005/8/layout/process1"/>
    <dgm:cxn modelId="{5A6340B3-CB7F-4CDC-AADD-3885CBCD0DBA}" type="presParOf" srcId="{819CC8CE-C6FD-4D52-B362-72B817D9692C}" destId="{D64EAC8D-9121-4D50-AAFC-35235924D9D6}" srcOrd="5" destOrd="0" presId="urn:microsoft.com/office/officeart/2005/8/layout/process1"/>
    <dgm:cxn modelId="{C045A4F1-010F-419F-94BB-B0BB249B4967}" type="presParOf" srcId="{D64EAC8D-9121-4D50-AAFC-35235924D9D6}" destId="{0AC77DFB-9947-48D7-8675-A97139D28CB3}" srcOrd="0" destOrd="0" presId="urn:microsoft.com/office/officeart/2005/8/layout/process1"/>
    <dgm:cxn modelId="{0AA26498-D168-4F11-B1D5-F13147E6DAB0}" type="presParOf" srcId="{819CC8CE-C6FD-4D52-B362-72B817D9692C}" destId="{F869DDA3-6E0E-4ED2-954B-FBAFD3E4A970}" srcOrd="6" destOrd="0" presId="urn:microsoft.com/office/officeart/2005/8/layout/process1"/>
    <dgm:cxn modelId="{2C2CFA5A-9302-42B4-BC2F-7C9826498A61}" type="presParOf" srcId="{819CC8CE-C6FD-4D52-B362-72B817D9692C}" destId="{623BC439-E42D-4195-AF1D-C287E0419887}" srcOrd="7" destOrd="0" presId="urn:microsoft.com/office/officeart/2005/8/layout/process1"/>
    <dgm:cxn modelId="{6A20BC50-D0E1-4E32-AFDA-E61A96045F1D}" type="presParOf" srcId="{623BC439-E42D-4195-AF1D-C287E0419887}" destId="{0F61DF9D-B516-4CA7-9371-0E337A01F235}" srcOrd="0" destOrd="0" presId="urn:microsoft.com/office/officeart/2005/8/layout/process1"/>
    <dgm:cxn modelId="{D5FB3DC3-70DE-4746-9F27-834F0A416245}" type="presParOf" srcId="{819CC8CE-C6FD-4D52-B362-72B817D9692C}" destId="{2AA52B28-371D-433C-AA62-D2D93180C750}" srcOrd="8" destOrd="0" presId="urn:microsoft.com/office/officeart/2005/8/layout/process1"/>
    <dgm:cxn modelId="{8F4AA977-1E39-40DF-9302-C5F0B6D5589B}" type="presParOf" srcId="{819CC8CE-C6FD-4D52-B362-72B817D9692C}" destId="{40958A04-29DC-46DF-91DD-A17408F39457}" srcOrd="9" destOrd="0" presId="urn:microsoft.com/office/officeart/2005/8/layout/process1"/>
    <dgm:cxn modelId="{33B32E60-04A8-4F34-BF0E-3BCEBCC17AA0}" type="presParOf" srcId="{40958A04-29DC-46DF-91DD-A17408F39457}" destId="{272B7CD5-064A-4F3B-BCD5-AD50E13E8AB0}" srcOrd="0" destOrd="0" presId="urn:microsoft.com/office/officeart/2005/8/layout/process1"/>
    <dgm:cxn modelId="{65E8CCC6-7188-4695-A7BD-3F16104D39B6}" type="presParOf" srcId="{819CC8CE-C6FD-4D52-B362-72B817D9692C}" destId="{EC9731F5-7C8B-483E-9254-CCD891D8B7F8}" srcOrd="10" destOrd="0" presId="urn:microsoft.com/office/officeart/2005/8/layout/process1"/>
    <dgm:cxn modelId="{B62DC7E2-10CC-4559-9513-BEDC9969497A}" type="presParOf" srcId="{819CC8CE-C6FD-4D52-B362-72B817D9692C}" destId="{B5E892BC-9BB2-499B-ADDF-6D6859A7379B}" srcOrd="11" destOrd="0" presId="urn:microsoft.com/office/officeart/2005/8/layout/process1"/>
    <dgm:cxn modelId="{F2C6B07D-3701-4887-B3A4-6F59AEBDB22E}" type="presParOf" srcId="{B5E892BC-9BB2-499B-ADDF-6D6859A7379B}" destId="{E10FB3A4-04F4-4D66-9353-62409B3DF2F5}" srcOrd="0" destOrd="0" presId="urn:microsoft.com/office/officeart/2005/8/layout/process1"/>
    <dgm:cxn modelId="{A9134B5F-2A9D-480B-B6EE-AB93A26F6821}" type="presParOf" srcId="{819CC8CE-C6FD-4D52-B362-72B817D9692C}" destId="{0AC83FB1-5017-4CF7-A7EC-33FAB930099A}" srcOrd="12" destOrd="0" presId="urn:microsoft.com/office/officeart/2005/8/layout/process1"/>
    <dgm:cxn modelId="{E89892E6-7A14-49A9-8D73-0A457EAB3E16}" type="presParOf" srcId="{819CC8CE-C6FD-4D52-B362-72B817D9692C}" destId="{1ABCDC6D-DD44-4FC6-AD00-9F08AA1B0C7D}" srcOrd="13" destOrd="0" presId="urn:microsoft.com/office/officeart/2005/8/layout/process1"/>
    <dgm:cxn modelId="{F1A4AFAB-EA1A-40E3-B5A9-6C92CDFF1ED4}" type="presParOf" srcId="{1ABCDC6D-DD44-4FC6-AD00-9F08AA1B0C7D}" destId="{AA9BC3B3-90CA-4C73-92F9-46D2C0B87FE3}" srcOrd="0" destOrd="0" presId="urn:microsoft.com/office/officeart/2005/8/layout/process1"/>
    <dgm:cxn modelId="{AE3928B8-5B13-4B5F-A68C-FA41F881439F}" type="presParOf" srcId="{819CC8CE-C6FD-4D52-B362-72B817D9692C}" destId="{953A3A25-E8CE-4FC7-8825-29FB1508257B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B344C-98C4-4D5D-8B0C-14622E6DEAD5}">
      <dsp:nvSpPr>
        <dsp:cNvPr id="0" name=""/>
        <dsp:cNvSpPr/>
      </dsp:nvSpPr>
      <dsp:spPr>
        <a:xfrm>
          <a:off x="116" y="680404"/>
          <a:ext cx="873474" cy="135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err="1" smtClean="0"/>
            <a:t>Frame</a:t>
          </a:r>
          <a:endParaRPr lang="et-E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18+</a:t>
          </a:r>
          <a:endParaRPr lang="en-US" sz="2000" kern="1200" dirty="0"/>
        </a:p>
      </dsp:txBody>
      <dsp:txXfrm>
        <a:off x="25699" y="705987"/>
        <a:ext cx="822308" cy="1301311"/>
      </dsp:txXfrm>
    </dsp:sp>
    <dsp:sp modelId="{ECAA837B-FF8E-43A6-9685-12A844A36A52}">
      <dsp:nvSpPr>
        <dsp:cNvPr id="0" name=""/>
        <dsp:cNvSpPr/>
      </dsp:nvSpPr>
      <dsp:spPr>
        <a:xfrm rot="21499130">
          <a:off x="963115" y="1230098"/>
          <a:ext cx="189960" cy="216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963127" y="1274258"/>
        <a:ext cx="132972" cy="129973"/>
      </dsp:txXfrm>
    </dsp:sp>
    <dsp:sp modelId="{ED257088-2A26-48AC-9244-32D25ED9F960}">
      <dsp:nvSpPr>
        <dsp:cNvPr id="0" name=""/>
        <dsp:cNvSpPr/>
      </dsp:nvSpPr>
      <dsp:spPr>
        <a:xfrm>
          <a:off x="1231851" y="644252"/>
          <a:ext cx="873474" cy="135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(100%)</a:t>
          </a:r>
          <a:endParaRPr lang="en-US" sz="2000" kern="1200" dirty="0"/>
        </a:p>
      </dsp:txBody>
      <dsp:txXfrm>
        <a:off x="1257434" y="669835"/>
        <a:ext cx="822308" cy="1301311"/>
      </dsp:txXfrm>
    </dsp:sp>
    <dsp:sp modelId="{347FE627-763D-4F3F-BE6B-E5AF0A703E6F}">
      <dsp:nvSpPr>
        <dsp:cNvPr id="0" name=""/>
        <dsp:cNvSpPr/>
      </dsp:nvSpPr>
      <dsp:spPr>
        <a:xfrm>
          <a:off x="2192674" y="1212180"/>
          <a:ext cx="185176" cy="216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92674" y="1255504"/>
        <a:ext cx="129623" cy="129973"/>
      </dsp:txXfrm>
    </dsp:sp>
    <dsp:sp modelId="{B8540CBD-D561-494F-ACAC-92BDA18A88AD}">
      <dsp:nvSpPr>
        <dsp:cNvPr id="0" name=""/>
        <dsp:cNvSpPr/>
      </dsp:nvSpPr>
      <dsp:spPr>
        <a:xfrm>
          <a:off x="2454716" y="644252"/>
          <a:ext cx="873474" cy="135247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err="1" smtClean="0"/>
            <a:t>Agreement</a:t>
          </a:r>
          <a:r>
            <a:rPr lang="et-EE" sz="2000" kern="1200" dirty="0" smtClean="0"/>
            <a:t> </a:t>
          </a:r>
          <a:r>
            <a:rPr lang="et-EE" sz="2000" kern="1200" dirty="0" err="1" smtClean="0"/>
            <a:t>for</a:t>
          </a:r>
          <a:r>
            <a:rPr lang="et-EE" sz="2000" kern="1200" dirty="0" smtClean="0"/>
            <a:t> WEB</a:t>
          </a:r>
          <a:endParaRPr lang="en-US" sz="2000" kern="1200" dirty="0"/>
        </a:p>
      </dsp:txBody>
      <dsp:txXfrm>
        <a:off x="2480299" y="669835"/>
        <a:ext cx="822308" cy="1301311"/>
      </dsp:txXfrm>
    </dsp:sp>
    <dsp:sp modelId="{EA68CBB3-F1D1-4100-A515-510C92F17A74}">
      <dsp:nvSpPr>
        <dsp:cNvPr id="0" name=""/>
        <dsp:cNvSpPr/>
      </dsp:nvSpPr>
      <dsp:spPr>
        <a:xfrm>
          <a:off x="3415538" y="1212180"/>
          <a:ext cx="185176" cy="216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415538" y="1255504"/>
        <a:ext cx="129623" cy="129973"/>
      </dsp:txXfrm>
    </dsp:sp>
    <dsp:sp modelId="{3088C12D-5589-4218-AE96-B4D9666F29D2}">
      <dsp:nvSpPr>
        <dsp:cNvPr id="0" name=""/>
        <dsp:cNvSpPr/>
      </dsp:nvSpPr>
      <dsp:spPr>
        <a:xfrm>
          <a:off x="3677581" y="644252"/>
          <a:ext cx="873474" cy="135247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W1</a:t>
          </a:r>
          <a:endParaRPr lang="en-US" sz="2000" kern="1200" dirty="0"/>
        </a:p>
      </dsp:txBody>
      <dsp:txXfrm>
        <a:off x="3703164" y="669835"/>
        <a:ext cx="822308" cy="1301311"/>
      </dsp:txXfrm>
    </dsp:sp>
    <dsp:sp modelId="{D64EAC8D-9121-4D50-AAFC-35235924D9D6}">
      <dsp:nvSpPr>
        <dsp:cNvPr id="0" name=""/>
        <dsp:cNvSpPr/>
      </dsp:nvSpPr>
      <dsp:spPr>
        <a:xfrm>
          <a:off x="4638403" y="1212180"/>
          <a:ext cx="185176" cy="216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38403" y="1255504"/>
        <a:ext cx="129623" cy="129973"/>
      </dsp:txXfrm>
    </dsp:sp>
    <dsp:sp modelId="{F869DDA3-6E0E-4ED2-954B-FBAFD3E4A970}">
      <dsp:nvSpPr>
        <dsp:cNvPr id="0" name=""/>
        <dsp:cNvSpPr/>
      </dsp:nvSpPr>
      <dsp:spPr>
        <a:xfrm>
          <a:off x="4900446" y="644252"/>
          <a:ext cx="873474" cy="135247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W2</a:t>
          </a:r>
          <a:endParaRPr lang="en-US" sz="2000" kern="1200" dirty="0"/>
        </a:p>
      </dsp:txBody>
      <dsp:txXfrm>
        <a:off x="4926029" y="669835"/>
        <a:ext cx="822308" cy="1301311"/>
      </dsp:txXfrm>
    </dsp:sp>
    <dsp:sp modelId="{623BC439-E42D-4195-AF1D-C287E0419887}">
      <dsp:nvSpPr>
        <dsp:cNvPr id="0" name=""/>
        <dsp:cNvSpPr/>
      </dsp:nvSpPr>
      <dsp:spPr>
        <a:xfrm>
          <a:off x="5861268" y="1212180"/>
          <a:ext cx="185176" cy="216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861268" y="1255504"/>
        <a:ext cx="129623" cy="129973"/>
      </dsp:txXfrm>
    </dsp:sp>
    <dsp:sp modelId="{2AA52B28-371D-433C-AA62-D2D93180C750}">
      <dsp:nvSpPr>
        <dsp:cNvPr id="0" name=""/>
        <dsp:cNvSpPr/>
      </dsp:nvSpPr>
      <dsp:spPr>
        <a:xfrm>
          <a:off x="6123310" y="644252"/>
          <a:ext cx="873474" cy="135247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W3</a:t>
          </a:r>
          <a:endParaRPr lang="en-US" sz="2000" kern="1200" dirty="0"/>
        </a:p>
      </dsp:txBody>
      <dsp:txXfrm>
        <a:off x="6148893" y="669835"/>
        <a:ext cx="822308" cy="1301311"/>
      </dsp:txXfrm>
    </dsp:sp>
    <dsp:sp modelId="{40958A04-29DC-46DF-91DD-A17408F39457}">
      <dsp:nvSpPr>
        <dsp:cNvPr id="0" name=""/>
        <dsp:cNvSpPr/>
      </dsp:nvSpPr>
      <dsp:spPr>
        <a:xfrm>
          <a:off x="7084133" y="1212180"/>
          <a:ext cx="185176" cy="216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084133" y="1255504"/>
        <a:ext cx="129623" cy="129973"/>
      </dsp:txXfrm>
    </dsp:sp>
    <dsp:sp modelId="{EC9731F5-7C8B-483E-9254-CCD891D8B7F8}">
      <dsp:nvSpPr>
        <dsp:cNvPr id="0" name=""/>
        <dsp:cNvSpPr/>
      </dsp:nvSpPr>
      <dsp:spPr>
        <a:xfrm>
          <a:off x="7346175" y="644252"/>
          <a:ext cx="873474" cy="135247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W4</a:t>
          </a:r>
          <a:endParaRPr lang="en-US" sz="2000" kern="1200" dirty="0"/>
        </a:p>
      </dsp:txBody>
      <dsp:txXfrm>
        <a:off x="7371758" y="669835"/>
        <a:ext cx="822308" cy="1301311"/>
      </dsp:txXfrm>
    </dsp:sp>
    <dsp:sp modelId="{B5E892BC-9BB2-499B-ADDF-6D6859A7379B}">
      <dsp:nvSpPr>
        <dsp:cNvPr id="0" name=""/>
        <dsp:cNvSpPr/>
      </dsp:nvSpPr>
      <dsp:spPr>
        <a:xfrm>
          <a:off x="8306997" y="1212180"/>
          <a:ext cx="185176" cy="216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306997" y="1255504"/>
        <a:ext cx="129623" cy="129973"/>
      </dsp:txXfrm>
    </dsp:sp>
    <dsp:sp modelId="{0AC83FB1-5017-4CF7-A7EC-33FAB930099A}">
      <dsp:nvSpPr>
        <dsp:cNvPr id="0" name=""/>
        <dsp:cNvSpPr/>
      </dsp:nvSpPr>
      <dsp:spPr>
        <a:xfrm>
          <a:off x="8569040" y="644252"/>
          <a:ext cx="873474" cy="135247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W5</a:t>
          </a:r>
          <a:endParaRPr lang="en-US" sz="2000" kern="1200" dirty="0"/>
        </a:p>
      </dsp:txBody>
      <dsp:txXfrm>
        <a:off x="8594623" y="669835"/>
        <a:ext cx="822308" cy="1301311"/>
      </dsp:txXfrm>
    </dsp:sp>
    <dsp:sp modelId="{1ABCDC6D-DD44-4FC6-AD00-9F08AA1B0C7D}">
      <dsp:nvSpPr>
        <dsp:cNvPr id="0" name=""/>
        <dsp:cNvSpPr/>
      </dsp:nvSpPr>
      <dsp:spPr>
        <a:xfrm>
          <a:off x="9529862" y="1212180"/>
          <a:ext cx="185176" cy="216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9529862" y="1255504"/>
        <a:ext cx="129623" cy="129973"/>
      </dsp:txXfrm>
    </dsp:sp>
    <dsp:sp modelId="{953A3A25-E8CE-4FC7-8825-29FB1508257B}">
      <dsp:nvSpPr>
        <dsp:cNvPr id="0" name=""/>
        <dsp:cNvSpPr/>
      </dsp:nvSpPr>
      <dsp:spPr>
        <a:xfrm>
          <a:off x="9791905" y="644252"/>
          <a:ext cx="873474" cy="135247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W6</a:t>
          </a:r>
          <a:endParaRPr lang="en-US" sz="2000" kern="1200" dirty="0"/>
        </a:p>
      </dsp:txBody>
      <dsp:txXfrm>
        <a:off x="9817488" y="669835"/>
        <a:ext cx="822308" cy="1301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57088-2A26-48AC-9244-32D25ED9F960}">
      <dsp:nvSpPr>
        <dsp:cNvPr id="0" name=""/>
        <dsp:cNvSpPr/>
      </dsp:nvSpPr>
      <dsp:spPr>
        <a:xfrm>
          <a:off x="3933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ESS</a:t>
          </a:r>
          <a:endParaRPr lang="en-US" sz="2300" kern="1200" dirty="0"/>
        </a:p>
      </dsp:txBody>
      <dsp:txXfrm>
        <a:off x="22646" y="2408594"/>
        <a:ext cx="1027415" cy="601478"/>
      </dsp:txXfrm>
    </dsp:sp>
    <dsp:sp modelId="{347FE627-763D-4F3F-BE6B-E5AF0A703E6F}">
      <dsp:nvSpPr>
        <dsp:cNvPr id="0" name=""/>
        <dsp:cNvSpPr/>
      </dsp:nvSpPr>
      <dsp:spPr>
        <a:xfrm>
          <a:off x="1175258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175258" y="2630109"/>
        <a:ext cx="158022" cy="158448"/>
      </dsp:txXfrm>
    </dsp:sp>
    <dsp:sp modelId="{B8540CBD-D561-494F-ACAC-92BDA18A88AD}">
      <dsp:nvSpPr>
        <dsp:cNvPr id="0" name=""/>
        <dsp:cNvSpPr/>
      </dsp:nvSpPr>
      <dsp:spPr>
        <a:xfrm>
          <a:off x="1494711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err="1" smtClean="0"/>
            <a:t>Cronos</a:t>
          </a:r>
          <a:endParaRPr lang="en-US" sz="2300" kern="1200" dirty="0"/>
        </a:p>
      </dsp:txBody>
      <dsp:txXfrm>
        <a:off x="1513424" y="2408594"/>
        <a:ext cx="1027415" cy="601478"/>
      </dsp:txXfrm>
    </dsp:sp>
    <dsp:sp modelId="{EA68CBB3-F1D1-4100-A515-510C92F17A74}">
      <dsp:nvSpPr>
        <dsp:cNvPr id="0" name=""/>
        <dsp:cNvSpPr/>
      </dsp:nvSpPr>
      <dsp:spPr>
        <a:xfrm>
          <a:off x="2666036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666036" y="2630109"/>
        <a:ext cx="158022" cy="158448"/>
      </dsp:txXfrm>
    </dsp:sp>
    <dsp:sp modelId="{3088C12D-5589-4218-AE96-B4D9666F29D2}">
      <dsp:nvSpPr>
        <dsp:cNvPr id="0" name=""/>
        <dsp:cNvSpPr/>
      </dsp:nvSpPr>
      <dsp:spPr>
        <a:xfrm>
          <a:off x="2985489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W1</a:t>
          </a:r>
          <a:endParaRPr lang="en-US" sz="2300" kern="1200" dirty="0"/>
        </a:p>
      </dsp:txBody>
      <dsp:txXfrm>
        <a:off x="3004202" y="2408594"/>
        <a:ext cx="1027415" cy="601478"/>
      </dsp:txXfrm>
    </dsp:sp>
    <dsp:sp modelId="{D64EAC8D-9121-4D50-AAFC-35235924D9D6}">
      <dsp:nvSpPr>
        <dsp:cNvPr id="0" name=""/>
        <dsp:cNvSpPr/>
      </dsp:nvSpPr>
      <dsp:spPr>
        <a:xfrm>
          <a:off x="4156814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156814" y="2630109"/>
        <a:ext cx="158022" cy="158448"/>
      </dsp:txXfrm>
    </dsp:sp>
    <dsp:sp modelId="{F869DDA3-6E0E-4ED2-954B-FBAFD3E4A970}">
      <dsp:nvSpPr>
        <dsp:cNvPr id="0" name=""/>
        <dsp:cNvSpPr/>
      </dsp:nvSpPr>
      <dsp:spPr>
        <a:xfrm>
          <a:off x="4476267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W2</a:t>
          </a:r>
          <a:endParaRPr lang="en-US" sz="2300" kern="1200" dirty="0"/>
        </a:p>
      </dsp:txBody>
      <dsp:txXfrm>
        <a:off x="4494980" y="2408594"/>
        <a:ext cx="1027415" cy="601478"/>
      </dsp:txXfrm>
    </dsp:sp>
    <dsp:sp modelId="{623BC439-E42D-4195-AF1D-C287E0419887}">
      <dsp:nvSpPr>
        <dsp:cNvPr id="0" name=""/>
        <dsp:cNvSpPr/>
      </dsp:nvSpPr>
      <dsp:spPr>
        <a:xfrm>
          <a:off x="5647592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647592" y="2630109"/>
        <a:ext cx="158022" cy="158448"/>
      </dsp:txXfrm>
    </dsp:sp>
    <dsp:sp modelId="{2AA52B28-371D-433C-AA62-D2D93180C750}">
      <dsp:nvSpPr>
        <dsp:cNvPr id="0" name=""/>
        <dsp:cNvSpPr/>
      </dsp:nvSpPr>
      <dsp:spPr>
        <a:xfrm>
          <a:off x="5967045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W3</a:t>
          </a:r>
          <a:endParaRPr lang="en-US" sz="2300" kern="1200" dirty="0"/>
        </a:p>
      </dsp:txBody>
      <dsp:txXfrm>
        <a:off x="5985758" y="2408594"/>
        <a:ext cx="1027415" cy="601478"/>
      </dsp:txXfrm>
    </dsp:sp>
    <dsp:sp modelId="{40958A04-29DC-46DF-91DD-A17408F39457}">
      <dsp:nvSpPr>
        <dsp:cNvPr id="0" name=""/>
        <dsp:cNvSpPr/>
      </dsp:nvSpPr>
      <dsp:spPr>
        <a:xfrm>
          <a:off x="7138370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138370" y="2630109"/>
        <a:ext cx="158022" cy="158448"/>
      </dsp:txXfrm>
    </dsp:sp>
    <dsp:sp modelId="{EC9731F5-7C8B-483E-9254-CCD891D8B7F8}">
      <dsp:nvSpPr>
        <dsp:cNvPr id="0" name=""/>
        <dsp:cNvSpPr/>
      </dsp:nvSpPr>
      <dsp:spPr>
        <a:xfrm>
          <a:off x="7457823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W4</a:t>
          </a:r>
          <a:endParaRPr lang="en-US" sz="2300" kern="1200" dirty="0"/>
        </a:p>
      </dsp:txBody>
      <dsp:txXfrm>
        <a:off x="7476536" y="2408594"/>
        <a:ext cx="1027415" cy="601478"/>
      </dsp:txXfrm>
    </dsp:sp>
    <dsp:sp modelId="{B5E892BC-9BB2-499B-ADDF-6D6859A7379B}">
      <dsp:nvSpPr>
        <dsp:cNvPr id="0" name=""/>
        <dsp:cNvSpPr/>
      </dsp:nvSpPr>
      <dsp:spPr>
        <a:xfrm>
          <a:off x="8629148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8629148" y="2630109"/>
        <a:ext cx="158022" cy="158448"/>
      </dsp:txXfrm>
    </dsp:sp>
    <dsp:sp modelId="{0AC83FB1-5017-4CF7-A7EC-33FAB930099A}">
      <dsp:nvSpPr>
        <dsp:cNvPr id="0" name=""/>
        <dsp:cNvSpPr/>
      </dsp:nvSpPr>
      <dsp:spPr>
        <a:xfrm>
          <a:off x="8948601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W5</a:t>
          </a:r>
          <a:endParaRPr lang="en-US" sz="2300" kern="1200" dirty="0"/>
        </a:p>
      </dsp:txBody>
      <dsp:txXfrm>
        <a:off x="8967314" y="2408594"/>
        <a:ext cx="1027415" cy="601478"/>
      </dsp:txXfrm>
    </dsp:sp>
    <dsp:sp modelId="{1ABCDC6D-DD44-4FC6-AD00-9F08AA1B0C7D}">
      <dsp:nvSpPr>
        <dsp:cNvPr id="0" name=""/>
        <dsp:cNvSpPr/>
      </dsp:nvSpPr>
      <dsp:spPr>
        <a:xfrm>
          <a:off x="10119926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119926" y="2630109"/>
        <a:ext cx="158022" cy="158448"/>
      </dsp:txXfrm>
    </dsp:sp>
    <dsp:sp modelId="{953A3A25-E8CE-4FC7-8825-29FB1508257B}">
      <dsp:nvSpPr>
        <dsp:cNvPr id="0" name=""/>
        <dsp:cNvSpPr/>
      </dsp:nvSpPr>
      <dsp:spPr>
        <a:xfrm>
          <a:off x="10439379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W6</a:t>
          </a:r>
          <a:endParaRPr lang="en-US" sz="2300" kern="1200" dirty="0"/>
        </a:p>
      </dsp:txBody>
      <dsp:txXfrm>
        <a:off x="10458092" y="2408594"/>
        <a:ext cx="1027415" cy="601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57088-2A26-48AC-9244-32D25ED9F960}">
      <dsp:nvSpPr>
        <dsp:cNvPr id="0" name=""/>
        <dsp:cNvSpPr/>
      </dsp:nvSpPr>
      <dsp:spPr>
        <a:xfrm>
          <a:off x="3933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ESS</a:t>
          </a:r>
          <a:endParaRPr lang="en-US" sz="2300" kern="1200" dirty="0"/>
        </a:p>
      </dsp:txBody>
      <dsp:txXfrm>
        <a:off x="22646" y="2408594"/>
        <a:ext cx="1027415" cy="601478"/>
      </dsp:txXfrm>
    </dsp:sp>
    <dsp:sp modelId="{347FE627-763D-4F3F-BE6B-E5AF0A703E6F}">
      <dsp:nvSpPr>
        <dsp:cNvPr id="0" name=""/>
        <dsp:cNvSpPr/>
      </dsp:nvSpPr>
      <dsp:spPr>
        <a:xfrm>
          <a:off x="1175258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175258" y="2630109"/>
        <a:ext cx="158022" cy="158448"/>
      </dsp:txXfrm>
    </dsp:sp>
    <dsp:sp modelId="{B8540CBD-D561-494F-ACAC-92BDA18A88AD}">
      <dsp:nvSpPr>
        <dsp:cNvPr id="0" name=""/>
        <dsp:cNvSpPr/>
      </dsp:nvSpPr>
      <dsp:spPr>
        <a:xfrm>
          <a:off x="1494711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err="1" smtClean="0"/>
            <a:t>Cronos</a:t>
          </a:r>
          <a:endParaRPr lang="en-US" sz="2300" kern="1200" dirty="0"/>
        </a:p>
      </dsp:txBody>
      <dsp:txXfrm>
        <a:off x="1513424" y="2408594"/>
        <a:ext cx="1027415" cy="601478"/>
      </dsp:txXfrm>
    </dsp:sp>
    <dsp:sp modelId="{EA68CBB3-F1D1-4100-A515-510C92F17A74}">
      <dsp:nvSpPr>
        <dsp:cNvPr id="0" name=""/>
        <dsp:cNvSpPr/>
      </dsp:nvSpPr>
      <dsp:spPr>
        <a:xfrm>
          <a:off x="2666036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666036" y="2630109"/>
        <a:ext cx="158022" cy="158448"/>
      </dsp:txXfrm>
    </dsp:sp>
    <dsp:sp modelId="{3088C12D-5589-4218-AE96-B4D9666F29D2}">
      <dsp:nvSpPr>
        <dsp:cNvPr id="0" name=""/>
        <dsp:cNvSpPr/>
      </dsp:nvSpPr>
      <dsp:spPr>
        <a:xfrm>
          <a:off x="2985489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W1</a:t>
          </a:r>
          <a:endParaRPr lang="en-US" sz="2300" kern="1200" dirty="0"/>
        </a:p>
      </dsp:txBody>
      <dsp:txXfrm>
        <a:off x="3004202" y="2408594"/>
        <a:ext cx="1027415" cy="601478"/>
      </dsp:txXfrm>
    </dsp:sp>
    <dsp:sp modelId="{D64EAC8D-9121-4D50-AAFC-35235924D9D6}">
      <dsp:nvSpPr>
        <dsp:cNvPr id="0" name=""/>
        <dsp:cNvSpPr/>
      </dsp:nvSpPr>
      <dsp:spPr>
        <a:xfrm>
          <a:off x="4156814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156814" y="2630109"/>
        <a:ext cx="158022" cy="158448"/>
      </dsp:txXfrm>
    </dsp:sp>
    <dsp:sp modelId="{F869DDA3-6E0E-4ED2-954B-FBAFD3E4A970}">
      <dsp:nvSpPr>
        <dsp:cNvPr id="0" name=""/>
        <dsp:cNvSpPr/>
      </dsp:nvSpPr>
      <dsp:spPr>
        <a:xfrm>
          <a:off x="4476267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W2</a:t>
          </a:r>
          <a:endParaRPr lang="en-US" sz="2300" kern="1200" dirty="0"/>
        </a:p>
      </dsp:txBody>
      <dsp:txXfrm>
        <a:off x="4494980" y="2408594"/>
        <a:ext cx="1027415" cy="601478"/>
      </dsp:txXfrm>
    </dsp:sp>
    <dsp:sp modelId="{623BC439-E42D-4195-AF1D-C287E0419887}">
      <dsp:nvSpPr>
        <dsp:cNvPr id="0" name=""/>
        <dsp:cNvSpPr/>
      </dsp:nvSpPr>
      <dsp:spPr>
        <a:xfrm>
          <a:off x="5647592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647592" y="2630109"/>
        <a:ext cx="158022" cy="158448"/>
      </dsp:txXfrm>
    </dsp:sp>
    <dsp:sp modelId="{2AA52B28-371D-433C-AA62-D2D93180C750}">
      <dsp:nvSpPr>
        <dsp:cNvPr id="0" name=""/>
        <dsp:cNvSpPr/>
      </dsp:nvSpPr>
      <dsp:spPr>
        <a:xfrm>
          <a:off x="5967045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W3</a:t>
          </a:r>
          <a:endParaRPr lang="en-US" sz="2300" kern="1200" dirty="0"/>
        </a:p>
      </dsp:txBody>
      <dsp:txXfrm>
        <a:off x="5985758" y="2408594"/>
        <a:ext cx="1027415" cy="601478"/>
      </dsp:txXfrm>
    </dsp:sp>
    <dsp:sp modelId="{40958A04-29DC-46DF-91DD-A17408F39457}">
      <dsp:nvSpPr>
        <dsp:cNvPr id="0" name=""/>
        <dsp:cNvSpPr/>
      </dsp:nvSpPr>
      <dsp:spPr>
        <a:xfrm>
          <a:off x="7138370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138370" y="2630109"/>
        <a:ext cx="158022" cy="158448"/>
      </dsp:txXfrm>
    </dsp:sp>
    <dsp:sp modelId="{EC9731F5-7C8B-483E-9254-CCD891D8B7F8}">
      <dsp:nvSpPr>
        <dsp:cNvPr id="0" name=""/>
        <dsp:cNvSpPr/>
      </dsp:nvSpPr>
      <dsp:spPr>
        <a:xfrm>
          <a:off x="7457823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W4</a:t>
          </a:r>
          <a:endParaRPr lang="en-US" sz="2300" kern="1200" dirty="0"/>
        </a:p>
      </dsp:txBody>
      <dsp:txXfrm>
        <a:off x="7476536" y="2408594"/>
        <a:ext cx="1027415" cy="601478"/>
      </dsp:txXfrm>
    </dsp:sp>
    <dsp:sp modelId="{B5E892BC-9BB2-499B-ADDF-6D6859A7379B}">
      <dsp:nvSpPr>
        <dsp:cNvPr id="0" name=""/>
        <dsp:cNvSpPr/>
      </dsp:nvSpPr>
      <dsp:spPr>
        <a:xfrm>
          <a:off x="8629148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8629148" y="2630109"/>
        <a:ext cx="158022" cy="158448"/>
      </dsp:txXfrm>
    </dsp:sp>
    <dsp:sp modelId="{0AC83FB1-5017-4CF7-A7EC-33FAB930099A}">
      <dsp:nvSpPr>
        <dsp:cNvPr id="0" name=""/>
        <dsp:cNvSpPr/>
      </dsp:nvSpPr>
      <dsp:spPr>
        <a:xfrm>
          <a:off x="8948601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W5</a:t>
          </a:r>
          <a:endParaRPr lang="en-US" sz="2300" kern="1200" dirty="0"/>
        </a:p>
      </dsp:txBody>
      <dsp:txXfrm>
        <a:off x="8967314" y="2408594"/>
        <a:ext cx="1027415" cy="601478"/>
      </dsp:txXfrm>
    </dsp:sp>
    <dsp:sp modelId="{1ABCDC6D-DD44-4FC6-AD00-9F08AA1B0C7D}">
      <dsp:nvSpPr>
        <dsp:cNvPr id="0" name=""/>
        <dsp:cNvSpPr/>
      </dsp:nvSpPr>
      <dsp:spPr>
        <a:xfrm>
          <a:off x="10119926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119926" y="2630109"/>
        <a:ext cx="158022" cy="158448"/>
      </dsp:txXfrm>
    </dsp:sp>
    <dsp:sp modelId="{953A3A25-E8CE-4FC7-8825-29FB1508257B}">
      <dsp:nvSpPr>
        <dsp:cNvPr id="0" name=""/>
        <dsp:cNvSpPr/>
      </dsp:nvSpPr>
      <dsp:spPr>
        <a:xfrm>
          <a:off x="10439379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W6</a:t>
          </a:r>
          <a:endParaRPr lang="en-US" sz="2300" kern="1200" dirty="0"/>
        </a:p>
      </dsp:txBody>
      <dsp:txXfrm>
        <a:off x="10458092" y="2408594"/>
        <a:ext cx="1027415" cy="601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57088-2A26-48AC-9244-32D25ED9F960}">
      <dsp:nvSpPr>
        <dsp:cNvPr id="0" name=""/>
        <dsp:cNvSpPr/>
      </dsp:nvSpPr>
      <dsp:spPr>
        <a:xfrm>
          <a:off x="3933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ESS</a:t>
          </a:r>
          <a:endParaRPr lang="en-US" sz="2300" kern="1200" dirty="0"/>
        </a:p>
      </dsp:txBody>
      <dsp:txXfrm>
        <a:off x="22646" y="2408594"/>
        <a:ext cx="1027415" cy="601478"/>
      </dsp:txXfrm>
    </dsp:sp>
    <dsp:sp modelId="{347FE627-763D-4F3F-BE6B-E5AF0A703E6F}">
      <dsp:nvSpPr>
        <dsp:cNvPr id="0" name=""/>
        <dsp:cNvSpPr/>
      </dsp:nvSpPr>
      <dsp:spPr>
        <a:xfrm>
          <a:off x="1175258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175258" y="2630109"/>
        <a:ext cx="158022" cy="158448"/>
      </dsp:txXfrm>
    </dsp:sp>
    <dsp:sp modelId="{B8540CBD-D561-494F-ACAC-92BDA18A88AD}">
      <dsp:nvSpPr>
        <dsp:cNvPr id="0" name=""/>
        <dsp:cNvSpPr/>
      </dsp:nvSpPr>
      <dsp:spPr>
        <a:xfrm>
          <a:off x="1494711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err="1" smtClean="0"/>
            <a:t>Cronos</a:t>
          </a:r>
          <a:endParaRPr lang="en-US" sz="2300" kern="1200" dirty="0"/>
        </a:p>
      </dsp:txBody>
      <dsp:txXfrm>
        <a:off x="1513424" y="2408594"/>
        <a:ext cx="1027415" cy="601478"/>
      </dsp:txXfrm>
    </dsp:sp>
    <dsp:sp modelId="{EA68CBB3-F1D1-4100-A515-510C92F17A74}">
      <dsp:nvSpPr>
        <dsp:cNvPr id="0" name=""/>
        <dsp:cNvSpPr/>
      </dsp:nvSpPr>
      <dsp:spPr>
        <a:xfrm>
          <a:off x="2666036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666036" y="2630109"/>
        <a:ext cx="158022" cy="158448"/>
      </dsp:txXfrm>
    </dsp:sp>
    <dsp:sp modelId="{3088C12D-5589-4218-AE96-B4D9666F29D2}">
      <dsp:nvSpPr>
        <dsp:cNvPr id="0" name=""/>
        <dsp:cNvSpPr/>
      </dsp:nvSpPr>
      <dsp:spPr>
        <a:xfrm>
          <a:off x="2985489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W1</a:t>
          </a:r>
          <a:endParaRPr lang="en-US" sz="2300" kern="1200" dirty="0"/>
        </a:p>
      </dsp:txBody>
      <dsp:txXfrm>
        <a:off x="3004202" y="2408594"/>
        <a:ext cx="1027415" cy="601478"/>
      </dsp:txXfrm>
    </dsp:sp>
    <dsp:sp modelId="{D64EAC8D-9121-4D50-AAFC-35235924D9D6}">
      <dsp:nvSpPr>
        <dsp:cNvPr id="0" name=""/>
        <dsp:cNvSpPr/>
      </dsp:nvSpPr>
      <dsp:spPr>
        <a:xfrm>
          <a:off x="4156814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156814" y="2630109"/>
        <a:ext cx="158022" cy="158448"/>
      </dsp:txXfrm>
    </dsp:sp>
    <dsp:sp modelId="{F869DDA3-6E0E-4ED2-954B-FBAFD3E4A970}">
      <dsp:nvSpPr>
        <dsp:cNvPr id="0" name=""/>
        <dsp:cNvSpPr/>
      </dsp:nvSpPr>
      <dsp:spPr>
        <a:xfrm>
          <a:off x="4476267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W2</a:t>
          </a:r>
          <a:endParaRPr lang="en-US" sz="2300" kern="1200" dirty="0"/>
        </a:p>
      </dsp:txBody>
      <dsp:txXfrm>
        <a:off x="4494980" y="2408594"/>
        <a:ext cx="1027415" cy="601478"/>
      </dsp:txXfrm>
    </dsp:sp>
    <dsp:sp modelId="{623BC439-E42D-4195-AF1D-C287E0419887}">
      <dsp:nvSpPr>
        <dsp:cNvPr id="0" name=""/>
        <dsp:cNvSpPr/>
      </dsp:nvSpPr>
      <dsp:spPr>
        <a:xfrm>
          <a:off x="5647592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647592" y="2630109"/>
        <a:ext cx="158022" cy="158448"/>
      </dsp:txXfrm>
    </dsp:sp>
    <dsp:sp modelId="{2AA52B28-371D-433C-AA62-D2D93180C750}">
      <dsp:nvSpPr>
        <dsp:cNvPr id="0" name=""/>
        <dsp:cNvSpPr/>
      </dsp:nvSpPr>
      <dsp:spPr>
        <a:xfrm>
          <a:off x="5967045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W3</a:t>
          </a:r>
          <a:endParaRPr lang="en-US" sz="2300" kern="1200" dirty="0"/>
        </a:p>
      </dsp:txBody>
      <dsp:txXfrm>
        <a:off x="5985758" y="2408594"/>
        <a:ext cx="1027415" cy="601478"/>
      </dsp:txXfrm>
    </dsp:sp>
    <dsp:sp modelId="{40958A04-29DC-46DF-91DD-A17408F39457}">
      <dsp:nvSpPr>
        <dsp:cNvPr id="0" name=""/>
        <dsp:cNvSpPr/>
      </dsp:nvSpPr>
      <dsp:spPr>
        <a:xfrm>
          <a:off x="7138370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138370" y="2630109"/>
        <a:ext cx="158022" cy="158448"/>
      </dsp:txXfrm>
    </dsp:sp>
    <dsp:sp modelId="{EC9731F5-7C8B-483E-9254-CCD891D8B7F8}">
      <dsp:nvSpPr>
        <dsp:cNvPr id="0" name=""/>
        <dsp:cNvSpPr/>
      </dsp:nvSpPr>
      <dsp:spPr>
        <a:xfrm>
          <a:off x="7457823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W4</a:t>
          </a:r>
          <a:endParaRPr lang="en-US" sz="2300" kern="1200" dirty="0"/>
        </a:p>
      </dsp:txBody>
      <dsp:txXfrm>
        <a:off x="7476536" y="2408594"/>
        <a:ext cx="1027415" cy="601478"/>
      </dsp:txXfrm>
    </dsp:sp>
    <dsp:sp modelId="{B5E892BC-9BB2-499B-ADDF-6D6859A7379B}">
      <dsp:nvSpPr>
        <dsp:cNvPr id="0" name=""/>
        <dsp:cNvSpPr/>
      </dsp:nvSpPr>
      <dsp:spPr>
        <a:xfrm>
          <a:off x="8629148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8629148" y="2630109"/>
        <a:ext cx="158022" cy="158448"/>
      </dsp:txXfrm>
    </dsp:sp>
    <dsp:sp modelId="{0AC83FB1-5017-4CF7-A7EC-33FAB930099A}">
      <dsp:nvSpPr>
        <dsp:cNvPr id="0" name=""/>
        <dsp:cNvSpPr/>
      </dsp:nvSpPr>
      <dsp:spPr>
        <a:xfrm>
          <a:off x="8948601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W5</a:t>
          </a:r>
          <a:endParaRPr lang="en-US" sz="2300" kern="1200" dirty="0"/>
        </a:p>
      </dsp:txBody>
      <dsp:txXfrm>
        <a:off x="8967314" y="2408594"/>
        <a:ext cx="1027415" cy="601478"/>
      </dsp:txXfrm>
    </dsp:sp>
    <dsp:sp modelId="{1ABCDC6D-DD44-4FC6-AD00-9F08AA1B0C7D}">
      <dsp:nvSpPr>
        <dsp:cNvPr id="0" name=""/>
        <dsp:cNvSpPr/>
      </dsp:nvSpPr>
      <dsp:spPr>
        <a:xfrm>
          <a:off x="10119926" y="2577293"/>
          <a:ext cx="225746" cy="26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119926" y="2630109"/>
        <a:ext cx="158022" cy="158448"/>
      </dsp:txXfrm>
    </dsp:sp>
    <dsp:sp modelId="{953A3A25-E8CE-4FC7-8825-29FB1508257B}">
      <dsp:nvSpPr>
        <dsp:cNvPr id="0" name=""/>
        <dsp:cNvSpPr/>
      </dsp:nvSpPr>
      <dsp:spPr>
        <a:xfrm>
          <a:off x="10439379" y="2389881"/>
          <a:ext cx="1064841" cy="638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W6</a:t>
          </a:r>
          <a:endParaRPr lang="en-US" sz="2300" kern="1200" dirty="0"/>
        </a:p>
      </dsp:txBody>
      <dsp:txXfrm>
        <a:off x="10458092" y="2408594"/>
        <a:ext cx="1027415" cy="601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0.2001</cdr:x>
      <cdr:y>0.23391</cdr:y>
    </cdr:from>
    <cdr:to>
      <cdr:x>0.4163</cdr:x>
      <cdr:y>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15570" y="3974407"/>
          <a:ext cx="881149" cy="2060334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t-E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t-E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E42F0-6F49-4626-A2CF-766CB688B614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034B6-A7BC-46D0-AF28-D8BDFBD9AE3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337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596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98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868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254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382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7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16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304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664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632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508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E462C-601C-4732-A7F9-C25A7AC336DD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77837-5DD7-4767-936A-356680DE14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539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socialsurvey.org/bibliography/details/person/252" TargetMode="External"/><Relationship Id="rId2" Type="http://schemas.openxmlformats.org/officeDocument/2006/relationships/hyperlink" Target="http://www.europeansocialsurvey.org/bibliography/details/person/404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chart" Target="../charts/chart4.xml"/><Relationship Id="rId4" Type="http://schemas.openxmlformats.org/officeDocument/2006/relationships/diagramQuickStyle" Target="../diagrams/quickStyle2.xml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chart" Target="../charts/chart8.xml"/><Relationship Id="rId4" Type="http://schemas.openxmlformats.org/officeDocument/2006/relationships/diagramQuickStyle" Target="../diagrams/quickStyle3.xml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chart" Target="../charts/chart12.xml"/><Relationship Id="rId4" Type="http://schemas.openxmlformats.org/officeDocument/2006/relationships/diagramQuickStyle" Target="../diagrams/quickStyle4.xml"/><Relationship Id="rId9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339" y="18465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The feasibility of a cross-national probability-based web panel for measurement of social stratification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t-EE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1300" b="1" dirty="0" smtClean="0">
                <a:solidFill>
                  <a:schemeClr val="accent1">
                    <a:lumMod val="50000"/>
                  </a:schemeClr>
                </a:solidFill>
              </a:rPr>
              <a:t>19.june </a:t>
            </a:r>
            <a:r>
              <a:rPr lang="en-US" sz="1300" dirty="0" err="1" smtClean="0"/>
              <a:t>BaNoCoSS</a:t>
            </a:r>
            <a:r>
              <a:rPr lang="en-US" sz="1300" dirty="0" smtClean="0"/>
              <a:t> 2019</a:t>
            </a:r>
            <a:r>
              <a:rPr lang="et-EE" sz="1300" dirty="0" smtClean="0"/>
              <a:t> Ö</a:t>
            </a:r>
            <a:r>
              <a:rPr lang="et-EE" sz="1300" b="1" dirty="0" smtClean="0">
                <a:solidFill>
                  <a:schemeClr val="accent1">
                    <a:lumMod val="50000"/>
                  </a:schemeClr>
                </a:solidFill>
              </a:rPr>
              <a:t>rebro </a:t>
            </a:r>
            <a:endParaRPr lang="et-EE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00" y="4428516"/>
            <a:ext cx="11410278" cy="3046188"/>
          </a:xfrm>
        </p:spPr>
        <p:txBody>
          <a:bodyPr>
            <a:normAutofit/>
          </a:bodyPr>
          <a:lstStyle/>
          <a:p>
            <a:r>
              <a:rPr lang="et-EE" dirty="0" smtClean="0"/>
              <a:t>Mare Ainsaar</a:t>
            </a:r>
            <a:r>
              <a:rPr lang="et-EE" baseline="30000" dirty="0" smtClean="0"/>
              <a:t>1, </a:t>
            </a:r>
            <a:r>
              <a:rPr lang="et-EE" dirty="0"/>
              <a:t>Indrek Soidla</a:t>
            </a:r>
            <a:r>
              <a:rPr lang="et-EE" baseline="30000" dirty="0"/>
              <a:t>1</a:t>
            </a:r>
            <a:endParaRPr lang="et-EE" baseline="30000" dirty="0" smtClean="0"/>
          </a:p>
          <a:p>
            <a:endParaRPr lang="et-EE" dirty="0"/>
          </a:p>
          <a:p>
            <a:r>
              <a:rPr lang="et-EE" sz="1800" dirty="0" smtClean="0"/>
              <a:t>Tina Vovk</a:t>
            </a:r>
            <a:r>
              <a:rPr lang="et-EE" sz="1800" baseline="30000" dirty="0" smtClean="0"/>
              <a:t>2</a:t>
            </a:r>
            <a:r>
              <a:rPr lang="et-EE" sz="1800" dirty="0" smtClean="0"/>
              <a:t>, </a:t>
            </a:r>
            <a:r>
              <a:rPr lang="et-EE" sz="1800" dirty="0" err="1" smtClean="0"/>
              <a:t>Slavko</a:t>
            </a:r>
            <a:r>
              <a:rPr lang="et-EE" sz="1800" dirty="0" smtClean="0"/>
              <a:t> Kurdija</a:t>
            </a:r>
            <a:r>
              <a:rPr lang="et-EE" sz="1800" baseline="30000" dirty="0" smtClean="0"/>
              <a:t>2</a:t>
            </a:r>
            <a:r>
              <a:rPr lang="et-EE" sz="1800" dirty="0" smtClean="0"/>
              <a:t>, </a:t>
            </a:r>
            <a:r>
              <a:rPr lang="et-EE" sz="1800" dirty="0" err="1"/>
              <a:t>May</a:t>
            </a:r>
            <a:r>
              <a:rPr lang="et-EE" sz="1800" dirty="0"/>
              <a:t> </a:t>
            </a:r>
            <a:r>
              <a:rPr lang="et-EE" sz="1800" dirty="0" smtClean="0"/>
              <a:t>Doušak</a:t>
            </a:r>
            <a:r>
              <a:rPr lang="et-EE" sz="1800" baseline="30000" dirty="0" smtClean="0"/>
              <a:t>2</a:t>
            </a:r>
            <a:r>
              <a:rPr lang="et-EE" sz="1800" dirty="0" smtClean="0"/>
              <a:t>, </a:t>
            </a:r>
            <a:r>
              <a:rPr lang="et-EE" sz="1800" dirty="0" err="1"/>
              <a:t>Alun</a:t>
            </a:r>
            <a:r>
              <a:rPr lang="et-EE" sz="1800" dirty="0"/>
              <a:t> </a:t>
            </a:r>
            <a:r>
              <a:rPr lang="et-EE" sz="1800" dirty="0" smtClean="0"/>
              <a:t>Humphrey</a:t>
            </a:r>
            <a:r>
              <a:rPr lang="et-EE" sz="1800" baseline="30000" dirty="0" smtClean="0"/>
              <a:t>3</a:t>
            </a:r>
            <a:r>
              <a:rPr lang="et-EE" sz="1800" dirty="0" smtClean="0"/>
              <a:t>, </a:t>
            </a:r>
            <a:r>
              <a:rPr lang="et-EE" sz="1800" dirty="0" err="1"/>
              <a:t>Ana</a:t>
            </a:r>
            <a:r>
              <a:rPr lang="et-EE" sz="1800" dirty="0"/>
              <a:t> </a:t>
            </a:r>
            <a:r>
              <a:rPr lang="et-EE" sz="1800" dirty="0" smtClean="0"/>
              <a:t>Villar</a:t>
            </a:r>
            <a:r>
              <a:rPr lang="et-EE" sz="1800" baseline="30000" dirty="0" smtClean="0"/>
              <a:t>4</a:t>
            </a:r>
          </a:p>
          <a:p>
            <a:r>
              <a:rPr lang="et-EE" sz="1600" baseline="30000" dirty="0" smtClean="0"/>
              <a:t>1</a:t>
            </a:r>
            <a:r>
              <a:rPr lang="et-EE" sz="1600" dirty="0" smtClean="0"/>
              <a:t>University </a:t>
            </a:r>
            <a:r>
              <a:rPr lang="et-EE" sz="1600" dirty="0"/>
              <a:t>of Tartu, </a:t>
            </a:r>
            <a:r>
              <a:rPr lang="et-EE" sz="1600" baseline="30000" dirty="0"/>
              <a:t>2</a:t>
            </a:r>
            <a:r>
              <a:rPr lang="et-EE" sz="1600" dirty="0"/>
              <a:t>University of Ljubljana, </a:t>
            </a:r>
            <a:r>
              <a:rPr lang="et-EE" sz="1600" baseline="30000" dirty="0"/>
              <a:t>3</a:t>
            </a:r>
            <a:r>
              <a:rPr lang="et-EE" sz="1600" dirty="0"/>
              <a:t>NatCen Social Research, </a:t>
            </a:r>
            <a:r>
              <a:rPr lang="et-EE" sz="1600" baseline="30000" dirty="0"/>
              <a:t>4</a:t>
            </a:r>
            <a:r>
              <a:rPr lang="et-EE" sz="1600" dirty="0"/>
              <a:t>Facebook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87" y="142611"/>
            <a:ext cx="1274174" cy="1292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28" y="83993"/>
            <a:ext cx="4286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876929"/>
              </p:ext>
            </p:extLst>
          </p:nvPr>
        </p:nvGraphicFramePr>
        <p:xfrm>
          <a:off x="4124502" y="3953435"/>
          <a:ext cx="40754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err="1" smtClean="0"/>
              <a:t>Income</a:t>
            </a:r>
            <a:r>
              <a:rPr lang="et-EE" sz="3600" dirty="0" smtClean="0"/>
              <a:t> (feeling </a:t>
            </a:r>
            <a:r>
              <a:rPr lang="et-EE" sz="3600" dirty="0" err="1" smtClean="0"/>
              <a:t>about</a:t>
            </a:r>
            <a:r>
              <a:rPr lang="et-EE" sz="3600" dirty="0" smtClean="0"/>
              <a:t> </a:t>
            </a:r>
            <a:r>
              <a:rPr lang="et-EE" sz="3600" dirty="0" err="1" smtClean="0"/>
              <a:t>household</a:t>
            </a:r>
            <a:r>
              <a:rPr lang="et-EE" sz="3600" dirty="0" smtClean="0"/>
              <a:t> </a:t>
            </a:r>
            <a:r>
              <a:rPr lang="et-EE" sz="3600" dirty="0" err="1" smtClean="0"/>
              <a:t>income</a:t>
            </a:r>
            <a:r>
              <a:rPr lang="et-EE" sz="3600" dirty="0" smtClean="0"/>
              <a:t>, </a:t>
            </a:r>
            <a:br>
              <a:rPr lang="et-EE" sz="3600" dirty="0" smtClean="0"/>
            </a:br>
            <a:r>
              <a:rPr lang="et-EE" sz="3600" dirty="0" smtClean="0"/>
              <a:t>% of ESS </a:t>
            </a:r>
            <a:r>
              <a:rPr lang="et-EE" sz="3600" dirty="0" err="1" smtClean="0"/>
              <a:t>respondents</a:t>
            </a:r>
            <a:r>
              <a:rPr lang="et-EE" sz="3600" dirty="0" smtClean="0"/>
              <a:t>). 80-50% loss</a:t>
            </a:r>
            <a:endParaRPr lang="et-EE" sz="3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269049"/>
              </p:ext>
            </p:extLst>
          </p:nvPr>
        </p:nvGraphicFramePr>
        <p:xfrm>
          <a:off x="0" y="2301384"/>
          <a:ext cx="4256368" cy="319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758591"/>
              </p:ext>
            </p:extLst>
          </p:nvPr>
        </p:nvGraphicFramePr>
        <p:xfrm>
          <a:off x="4037917" y="2301384"/>
          <a:ext cx="4256368" cy="319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473675"/>
              </p:ext>
            </p:extLst>
          </p:nvPr>
        </p:nvGraphicFramePr>
        <p:xfrm>
          <a:off x="8075834" y="2301384"/>
          <a:ext cx="4256368" cy="319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53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015628" y="3504036"/>
          <a:ext cx="101607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Occupation</a:t>
            </a:r>
            <a:r>
              <a:rPr lang="et-EE" dirty="0" smtClean="0"/>
              <a:t> (% of ESS </a:t>
            </a:r>
            <a:r>
              <a:rPr lang="et-EE" dirty="0" err="1" smtClean="0"/>
              <a:t>respondents</a:t>
            </a:r>
            <a:r>
              <a:rPr lang="et-EE" dirty="0" smtClean="0"/>
              <a:t>). 60-80% loss</a:t>
            </a:r>
            <a:endParaRPr lang="et-E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0" y="2354400"/>
          <a:ext cx="4212000" cy="32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035600" y="2354400"/>
          <a:ext cx="4212000" cy="32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8060400" y="2354400"/>
          <a:ext cx="4212000" cy="32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23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774851"/>
              </p:ext>
            </p:extLst>
          </p:nvPr>
        </p:nvGraphicFramePr>
        <p:xfrm>
          <a:off x="218660" y="1127978"/>
          <a:ext cx="11698356" cy="5407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9801">
                  <a:extLst>
                    <a:ext uri="{9D8B030D-6E8A-4147-A177-3AD203B41FA5}">
                      <a16:colId xmlns="" xmlns:a16="http://schemas.microsoft.com/office/drawing/2014/main" val="255011718"/>
                    </a:ext>
                  </a:extLst>
                </a:gridCol>
                <a:gridCol w="1276185">
                  <a:extLst>
                    <a:ext uri="{9D8B030D-6E8A-4147-A177-3AD203B41FA5}">
                      <a16:colId xmlns="" xmlns:a16="http://schemas.microsoft.com/office/drawing/2014/main" val="1748523779"/>
                    </a:ext>
                  </a:extLst>
                </a:gridCol>
                <a:gridCol w="1276185">
                  <a:extLst>
                    <a:ext uri="{9D8B030D-6E8A-4147-A177-3AD203B41FA5}">
                      <a16:colId xmlns="" xmlns:a16="http://schemas.microsoft.com/office/drawing/2014/main" val="300558712"/>
                    </a:ext>
                  </a:extLst>
                </a:gridCol>
                <a:gridCol w="1276185">
                  <a:extLst>
                    <a:ext uri="{9D8B030D-6E8A-4147-A177-3AD203B41FA5}">
                      <a16:colId xmlns="" xmlns:a16="http://schemas.microsoft.com/office/drawing/2014/main" val="2533950195"/>
                    </a:ext>
                  </a:extLst>
                </a:gridCol>
              </a:tblGrid>
              <a:tr h="426502">
                <a:tc>
                  <a:txBody>
                    <a:bodyPr/>
                    <a:lstStyle/>
                    <a:p>
                      <a:pPr algn="ctr"/>
                      <a:endParaRPr lang="et-EE" sz="2000" b="1" dirty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800">
                          <a:effectLst/>
                        </a:rPr>
                        <a:t>EE</a:t>
                      </a:r>
                      <a:endParaRPr lang="et-EE" sz="280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800">
                          <a:effectLst/>
                        </a:rPr>
                        <a:t>UK</a:t>
                      </a:r>
                      <a:endParaRPr lang="et-EE" sz="280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</a:rPr>
                        <a:t>SI</a:t>
                      </a:r>
                      <a:endParaRPr lang="et-EE" sz="2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="" xmlns:a16="http://schemas.microsoft.com/office/drawing/2014/main" val="697271067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r>
                        <a:rPr lang="et-EE" sz="20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Age</a:t>
                      </a:r>
                      <a:endParaRPr lang="en-US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b="1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52/45</a:t>
                      </a:r>
                      <a:endParaRPr lang="et-EE" sz="20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b="1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48</a:t>
                      </a:r>
                      <a:endParaRPr lang="et-EE" sz="20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56/44</a:t>
                      </a:r>
                      <a:endParaRPr lang="et-EE" sz="20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6750636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Most people can be trusted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56623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Trust in the legal system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660838"/>
                  </a:ext>
                </a:extLst>
              </a:tr>
              <a:tr h="40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Voted</a:t>
                      </a:r>
                      <a:r>
                        <a:rPr lang="et-EE" sz="2000" b="1" baseline="0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in last </a:t>
                      </a:r>
                      <a:r>
                        <a:rPr lang="et-EE" sz="2000" b="1" baseline="0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elections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="" xmlns:a16="http://schemas.microsoft.com/office/drawing/2014/main" val="2883872278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S</a:t>
                      </a:r>
                      <a:r>
                        <a:rPr lang="en-US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atisfied</a:t>
                      </a:r>
                      <a:r>
                        <a:rPr lang="en-US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with life as a whole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2188849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How often socially meet with friends,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163875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Subjective</a:t>
                      </a:r>
                      <a:r>
                        <a:rPr lang="et-EE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general</a:t>
                      </a:r>
                      <a:r>
                        <a:rPr lang="et-EE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health</a:t>
                      </a:r>
                      <a:r>
                        <a:rPr lang="et-EE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075392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Member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of a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group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discriminated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0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0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0073730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Important</a:t>
                      </a:r>
                      <a:r>
                        <a:rPr lang="et-EE" sz="2000" b="1" baseline="0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baseline="0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that</a:t>
                      </a:r>
                      <a:r>
                        <a:rPr lang="et-EE" sz="2000" b="1" baseline="0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baseline="0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people</a:t>
                      </a:r>
                      <a:r>
                        <a:rPr lang="et-EE" sz="2000" b="1" baseline="0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are </a:t>
                      </a:r>
                      <a:r>
                        <a:rPr lang="et-EE" sz="2000" b="1" baseline="0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treated</a:t>
                      </a:r>
                      <a:r>
                        <a:rPr lang="et-EE" sz="2000" b="1" baseline="0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baseline="0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equally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0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75163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Important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to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think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new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ideas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and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being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creative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4429528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Important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to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seek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fun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and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things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that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give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pleasure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616446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Gays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and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lesbians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free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to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live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life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they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wish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630681"/>
                  </a:ext>
                </a:extLst>
              </a:tr>
              <a:tr h="601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Allow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many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/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few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immigrants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from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poorer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countries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outside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Europe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 smtClean="0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et-EE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3894402"/>
                  </a:ext>
                </a:extLst>
              </a:tr>
              <a:tr h="364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t-EE" sz="12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t-E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t-EE" sz="12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t-E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="" xmlns:a16="http://schemas.microsoft.com/office/drawing/2014/main" val="980650049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493" y="0"/>
            <a:ext cx="10515600" cy="1325563"/>
          </a:xfrm>
        </p:spPr>
        <p:txBody>
          <a:bodyPr/>
          <a:lstStyle/>
          <a:p>
            <a:r>
              <a:rPr lang="et-EE" dirty="0" err="1" smtClean="0"/>
              <a:t>Selectivity</a:t>
            </a:r>
            <a:r>
              <a:rPr lang="et-EE" dirty="0" smtClean="0"/>
              <a:t> of </a:t>
            </a:r>
            <a:r>
              <a:rPr lang="et-EE" dirty="0" err="1" smtClean="0"/>
              <a:t>people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web</a:t>
            </a:r>
            <a:r>
              <a:rPr lang="et-EE" dirty="0" smtClean="0"/>
              <a:t> </a:t>
            </a:r>
            <a:r>
              <a:rPr lang="et-EE" dirty="0" err="1" smtClean="0"/>
              <a:t>survey</a:t>
            </a:r>
            <a:r>
              <a:rPr lang="et-EE" dirty="0" smtClean="0"/>
              <a:t> </a:t>
            </a:r>
            <a:r>
              <a:rPr lang="et-EE" sz="1600" dirty="0" smtClean="0"/>
              <a:t>(</a:t>
            </a:r>
            <a:r>
              <a:rPr lang="et-EE" sz="1600" dirty="0" err="1" smtClean="0"/>
              <a:t>after</a:t>
            </a:r>
            <a:r>
              <a:rPr lang="et-EE" sz="1600" dirty="0" smtClean="0"/>
              <a:t> </a:t>
            </a:r>
            <a:r>
              <a:rPr lang="et-EE" sz="1600" dirty="0" err="1" smtClean="0"/>
              <a:t>use</a:t>
            </a:r>
            <a:r>
              <a:rPr lang="et-EE" sz="1600" dirty="0" smtClean="0"/>
              <a:t> of </a:t>
            </a:r>
            <a:r>
              <a:rPr lang="et-EE" sz="1600" dirty="0" err="1" smtClean="0"/>
              <a:t>posttratification</a:t>
            </a:r>
            <a:r>
              <a:rPr lang="et-EE" sz="1600" dirty="0" smtClean="0"/>
              <a:t> </a:t>
            </a:r>
            <a:r>
              <a:rPr lang="et-EE" sz="1600" dirty="0" err="1" smtClean="0"/>
              <a:t>weights</a:t>
            </a:r>
            <a:r>
              <a:rPr lang="et-EE" sz="1600" dirty="0" smtClean="0"/>
              <a:t>)</a:t>
            </a: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41681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7" y="245855"/>
            <a:ext cx="10515600" cy="1325563"/>
          </a:xfrm>
        </p:spPr>
        <p:txBody>
          <a:bodyPr/>
          <a:lstStyle/>
          <a:p>
            <a:r>
              <a:rPr lang="et-EE" dirty="0" smtClean="0"/>
              <a:t>Selectivity of </a:t>
            </a:r>
            <a:r>
              <a:rPr lang="et-EE" dirty="0" err="1" smtClean="0"/>
              <a:t>low</a:t>
            </a:r>
            <a:r>
              <a:rPr lang="et-EE" dirty="0" smtClean="0"/>
              <a:t> </a:t>
            </a:r>
            <a:r>
              <a:rPr lang="et-EE" dirty="0" err="1" smtClean="0"/>
              <a:t>status</a:t>
            </a:r>
            <a:r>
              <a:rPr lang="et-EE" dirty="0" smtClean="0"/>
              <a:t> </a:t>
            </a:r>
            <a:r>
              <a:rPr lang="et-EE" dirty="0" err="1" smtClean="0"/>
              <a:t>group</a:t>
            </a:r>
            <a:r>
              <a:rPr lang="et-EE" dirty="0" smtClean="0"/>
              <a:t> </a:t>
            </a:r>
            <a:r>
              <a:rPr lang="et-EE" dirty="0" err="1" smtClean="0"/>
              <a:t>into</a:t>
            </a:r>
            <a:r>
              <a:rPr lang="et-EE" dirty="0" smtClean="0"/>
              <a:t> </a:t>
            </a:r>
            <a:r>
              <a:rPr lang="et-EE" dirty="0" err="1" smtClean="0"/>
              <a:t>web</a:t>
            </a:r>
            <a:r>
              <a:rPr lang="et-EE" dirty="0" smtClean="0"/>
              <a:t> </a:t>
            </a:r>
            <a:r>
              <a:rPr lang="et-EE" sz="1400" dirty="0"/>
              <a:t>(</a:t>
            </a:r>
            <a:r>
              <a:rPr lang="et-EE" sz="1400" dirty="0" err="1"/>
              <a:t>after</a:t>
            </a:r>
            <a:r>
              <a:rPr lang="et-EE" sz="1400" dirty="0"/>
              <a:t> </a:t>
            </a:r>
            <a:r>
              <a:rPr lang="et-EE" sz="1400" dirty="0" err="1"/>
              <a:t>use</a:t>
            </a:r>
            <a:r>
              <a:rPr lang="et-EE" sz="1400" dirty="0"/>
              <a:t> of </a:t>
            </a:r>
            <a:r>
              <a:rPr lang="et-EE" sz="1400" dirty="0" err="1"/>
              <a:t>posttratification</a:t>
            </a:r>
            <a:r>
              <a:rPr lang="et-EE" sz="1400" dirty="0"/>
              <a:t> </a:t>
            </a:r>
            <a:r>
              <a:rPr lang="et-EE" sz="1400" dirty="0" err="1"/>
              <a:t>weights</a:t>
            </a:r>
            <a:r>
              <a:rPr lang="et-EE" sz="1400" dirty="0"/>
              <a:t>)</a:t>
            </a:r>
            <a:endParaRPr lang="en-US" sz="1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344163"/>
              </p:ext>
            </p:extLst>
          </p:nvPr>
        </p:nvGraphicFramePr>
        <p:xfrm>
          <a:off x="182217" y="1371599"/>
          <a:ext cx="11171583" cy="5384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5426">
                  <a:extLst>
                    <a:ext uri="{9D8B030D-6E8A-4147-A177-3AD203B41FA5}">
                      <a16:colId xmlns="" xmlns:a16="http://schemas.microsoft.com/office/drawing/2014/main" val="255011718"/>
                    </a:ext>
                  </a:extLst>
                </a:gridCol>
                <a:gridCol w="1218719">
                  <a:extLst>
                    <a:ext uri="{9D8B030D-6E8A-4147-A177-3AD203B41FA5}">
                      <a16:colId xmlns="" xmlns:a16="http://schemas.microsoft.com/office/drawing/2014/main" val="1748523779"/>
                    </a:ext>
                  </a:extLst>
                </a:gridCol>
                <a:gridCol w="1218719">
                  <a:extLst>
                    <a:ext uri="{9D8B030D-6E8A-4147-A177-3AD203B41FA5}">
                      <a16:colId xmlns="" xmlns:a16="http://schemas.microsoft.com/office/drawing/2014/main" val="300558712"/>
                    </a:ext>
                  </a:extLst>
                </a:gridCol>
                <a:gridCol w="1218719">
                  <a:extLst>
                    <a:ext uri="{9D8B030D-6E8A-4147-A177-3AD203B41FA5}">
                      <a16:colId xmlns="" xmlns:a16="http://schemas.microsoft.com/office/drawing/2014/main" val="2533950195"/>
                    </a:ext>
                  </a:extLst>
                </a:gridCol>
              </a:tblGrid>
              <a:tr h="432602">
                <a:tc>
                  <a:txBody>
                    <a:bodyPr/>
                    <a:lstStyle/>
                    <a:p>
                      <a:pPr algn="ctr"/>
                      <a:endParaRPr lang="et-EE" sz="2000" b="1" dirty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800">
                          <a:effectLst/>
                        </a:rPr>
                        <a:t>EE</a:t>
                      </a:r>
                      <a:endParaRPr lang="et-EE" sz="280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800">
                          <a:effectLst/>
                        </a:rPr>
                        <a:t>UK</a:t>
                      </a:r>
                      <a:endParaRPr lang="et-EE" sz="280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</a:rPr>
                        <a:t>SI</a:t>
                      </a:r>
                      <a:endParaRPr lang="et-EE" sz="2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="" xmlns:a16="http://schemas.microsoft.com/office/drawing/2014/main" val="697271067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r>
                        <a:rPr lang="et-EE" sz="20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Age</a:t>
                      </a:r>
                      <a:endParaRPr lang="en-US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20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20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20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6750636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Most people can be trusted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566232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Trust in the legal system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660838"/>
                  </a:ext>
                </a:extLst>
              </a:tr>
              <a:tr h="394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Voted</a:t>
                      </a:r>
                      <a:r>
                        <a:rPr lang="et-EE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in last </a:t>
                      </a: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elections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="" xmlns:a16="http://schemas.microsoft.com/office/drawing/2014/main" val="2883872278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S</a:t>
                      </a:r>
                      <a:r>
                        <a:rPr lang="en-US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atisfied</a:t>
                      </a:r>
                      <a:r>
                        <a:rPr lang="en-US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with life as a whole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2188849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How often socially meet with friends,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1638752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Subjective</a:t>
                      </a:r>
                      <a:r>
                        <a:rPr lang="et-EE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general</a:t>
                      </a:r>
                      <a:r>
                        <a:rPr lang="et-EE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health</a:t>
                      </a:r>
                      <a:r>
                        <a:rPr lang="et-EE" sz="2000" b="1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endParaRPr lang="et-EE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0753922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Member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of a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group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discriminated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0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0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0073730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Important</a:t>
                      </a:r>
                      <a:r>
                        <a:rPr lang="et-EE" sz="2000" b="1" baseline="0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baseline="0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that</a:t>
                      </a:r>
                      <a:r>
                        <a:rPr lang="et-EE" sz="2000" b="1" baseline="0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baseline="0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people</a:t>
                      </a:r>
                      <a:r>
                        <a:rPr lang="et-EE" sz="2000" b="1" baseline="0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are </a:t>
                      </a:r>
                      <a:r>
                        <a:rPr lang="et-EE" sz="2000" b="1" baseline="0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treated</a:t>
                      </a:r>
                      <a:r>
                        <a:rPr lang="et-EE" sz="2000" b="1" baseline="0" dirty="0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baseline="0" dirty="0" err="1" smtClean="0">
                          <a:effectLst/>
                          <a:latin typeface="Aharoni" panose="02010803020104030203" pitchFamily="2" charset="-79"/>
                          <a:ea typeface="DengXian"/>
                          <a:cs typeface="Aharoni" panose="02010803020104030203" pitchFamily="2" charset="-79"/>
                        </a:rPr>
                        <a:t>equally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800" dirty="0" smtClean="0">
                          <a:effectLst/>
                          <a:latin typeface="Times New Roman" panose="02020603050405020304" pitchFamily="18" charset="0"/>
                          <a:ea typeface="DengXian"/>
                        </a:rPr>
                        <a:t>0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751632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Important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to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think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new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ideas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and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being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creative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/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4429528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Important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to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seek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fun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and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things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that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give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pleasure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6164462"/>
                  </a:ext>
                </a:extLst>
              </a:tr>
              <a:tr h="224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Gays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and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lesbians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free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to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live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life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they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wish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630681"/>
                  </a:ext>
                </a:extLst>
              </a:tr>
              <a:tr h="61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Allow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many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/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few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immigrants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from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poorer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countries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outside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t-EE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Europe</a:t>
                      </a:r>
                      <a:r>
                        <a:rPr lang="et-EE" sz="2000" b="1" kern="1200" dirty="0" smtClean="0">
                          <a:solidFill>
                            <a:schemeClr val="lt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t-EE" sz="2000" b="1" dirty="0">
                        <a:effectLst/>
                        <a:latin typeface="Aharoni" panose="02010803020104030203" pitchFamily="2" charset="-79"/>
                        <a:ea typeface="DengXian"/>
                        <a:cs typeface="Aharoni" panose="02010803020104030203" pitchFamily="2" charset="-79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t-EE" sz="18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3894402"/>
                  </a:ext>
                </a:extLst>
              </a:tr>
              <a:tr h="35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t-EE" sz="12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t-E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t-EE" sz="120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t-E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="" xmlns:a16="http://schemas.microsoft.com/office/drawing/2014/main" val="98065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4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Conclusions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Selectivity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an</a:t>
            </a:r>
            <a:r>
              <a:rPr lang="et-EE" dirty="0" smtClean="0"/>
              <a:t> </a:t>
            </a:r>
            <a:r>
              <a:rPr lang="et-EE" dirty="0" err="1" smtClean="0"/>
              <a:t>important</a:t>
            </a:r>
            <a:r>
              <a:rPr lang="et-EE" dirty="0" smtClean="0"/>
              <a:t> </a:t>
            </a:r>
            <a:r>
              <a:rPr lang="et-EE" dirty="0" err="1" smtClean="0"/>
              <a:t>issue</a:t>
            </a:r>
            <a:r>
              <a:rPr lang="et-EE" dirty="0" smtClean="0"/>
              <a:t> </a:t>
            </a:r>
            <a:r>
              <a:rPr lang="en-US" dirty="0" smtClean="0"/>
              <a:t>for </a:t>
            </a:r>
            <a:r>
              <a:rPr lang="et-EE" dirty="0" smtClean="0"/>
              <a:t>WEB </a:t>
            </a:r>
            <a:r>
              <a:rPr lang="et-EE" dirty="0" err="1" smtClean="0"/>
              <a:t>panels</a:t>
            </a:r>
            <a:r>
              <a:rPr lang="et-EE" dirty="0" smtClean="0"/>
              <a:t>, </a:t>
            </a:r>
            <a:r>
              <a:rPr lang="et-EE" dirty="0" err="1" smtClean="0"/>
              <a:t>attrition</a:t>
            </a:r>
            <a:r>
              <a:rPr lang="et-EE" dirty="0" smtClean="0"/>
              <a:t> </a:t>
            </a:r>
            <a:r>
              <a:rPr lang="et-EE" dirty="0" err="1" smtClean="0"/>
              <a:t>less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t-EE" dirty="0" err="1" smtClean="0"/>
              <a:t>Selectivity</a:t>
            </a:r>
            <a:r>
              <a:rPr lang="et-EE" dirty="0" smtClean="0"/>
              <a:t> </a:t>
            </a:r>
            <a:r>
              <a:rPr lang="et-EE" dirty="0" err="1" smtClean="0"/>
              <a:t>has</a:t>
            </a:r>
            <a:r>
              <a:rPr lang="et-EE" dirty="0" smtClean="0"/>
              <a:t> </a:t>
            </a:r>
            <a:r>
              <a:rPr lang="et-EE" dirty="0" err="1" smtClean="0"/>
              <a:t>influence</a:t>
            </a:r>
            <a:r>
              <a:rPr lang="et-EE" dirty="0" smtClean="0"/>
              <a:t> on </a:t>
            </a:r>
            <a:r>
              <a:rPr lang="en-US" dirty="0" smtClean="0"/>
              <a:t>substantial </a:t>
            </a:r>
            <a:r>
              <a:rPr lang="en-US" dirty="0" smtClean="0"/>
              <a:t>conclusions</a:t>
            </a:r>
          </a:p>
          <a:p>
            <a:r>
              <a:rPr lang="en-US" dirty="0" smtClean="0"/>
              <a:t>Weights </a:t>
            </a:r>
            <a:r>
              <a:rPr lang="et-EE" dirty="0" err="1" smtClean="0"/>
              <a:t>might</a:t>
            </a:r>
            <a:r>
              <a:rPr lang="et-EE" dirty="0" smtClean="0"/>
              <a:t> </a:t>
            </a:r>
            <a:r>
              <a:rPr lang="en-US" dirty="0" smtClean="0"/>
              <a:t>not </a:t>
            </a:r>
            <a:r>
              <a:rPr lang="en-US" dirty="0" smtClean="0"/>
              <a:t>help, but </a:t>
            </a:r>
            <a:r>
              <a:rPr lang="en-US" dirty="0" smtClean="0"/>
              <a:t>increase</a:t>
            </a:r>
            <a:r>
              <a:rPr lang="et-EE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bias, because of </a:t>
            </a:r>
            <a:r>
              <a:rPr lang="en-US" dirty="0" smtClean="0"/>
              <a:t>selectivity</a:t>
            </a:r>
            <a:endParaRPr lang="et-EE" dirty="0" smtClean="0"/>
          </a:p>
          <a:p>
            <a:r>
              <a:rPr lang="et-EE" dirty="0" err="1" smtClean="0"/>
              <a:t>Only</a:t>
            </a:r>
            <a:r>
              <a:rPr lang="et-EE" dirty="0" smtClean="0"/>
              <a:t> </a:t>
            </a:r>
            <a:r>
              <a:rPr lang="et-EE" dirty="0" err="1" smtClean="0"/>
              <a:t>web</a:t>
            </a:r>
            <a:r>
              <a:rPr lang="et-EE" dirty="0" smtClean="0"/>
              <a:t> </a:t>
            </a:r>
            <a:r>
              <a:rPr lang="et-EE" dirty="0" err="1" smtClean="0"/>
              <a:t>surveys</a:t>
            </a:r>
            <a:r>
              <a:rPr lang="et-EE" dirty="0" smtClean="0"/>
              <a:t> </a:t>
            </a:r>
            <a:r>
              <a:rPr lang="et-EE" dirty="0" err="1" smtClean="0"/>
              <a:t>draw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better</a:t>
            </a:r>
            <a:r>
              <a:rPr lang="et-EE" dirty="0" smtClean="0"/>
              <a:t> </a:t>
            </a:r>
            <a:r>
              <a:rPr lang="et-EE" dirty="0" err="1" smtClean="0"/>
              <a:t>picture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society</a:t>
            </a:r>
            <a:r>
              <a:rPr lang="et-EE" dirty="0" smtClean="0"/>
              <a:t> </a:t>
            </a:r>
            <a:r>
              <a:rPr lang="et-EE" dirty="0" err="1" smtClean="0"/>
              <a:t>that</a:t>
            </a:r>
            <a:r>
              <a:rPr lang="et-EE" dirty="0" smtClean="0"/>
              <a:t> </a:t>
            </a:r>
            <a:r>
              <a:rPr lang="et-EE" dirty="0" err="1" smtClean="0"/>
              <a:t>reality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419" y="365125"/>
            <a:ext cx="1274174" cy="1292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28" y="5610799"/>
            <a:ext cx="428585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/>
              <a:t>ESS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SERISS</a:t>
            </a:r>
            <a:endParaRPr lang="et-EE" dirty="0" smtClean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/>
              <a:t>Rory </a:t>
            </a:r>
            <a:r>
              <a:rPr lang="et-EE" dirty="0" smtClean="0"/>
              <a:t>Fitzgerald, </a:t>
            </a:r>
            <a:r>
              <a:rPr lang="et-EE" dirty="0" err="1" smtClean="0"/>
              <a:t>Ana</a:t>
            </a:r>
            <a:r>
              <a:rPr lang="et-EE" dirty="0" smtClean="0"/>
              <a:t> </a:t>
            </a:r>
            <a:r>
              <a:rPr lang="et-EE" dirty="0" err="1"/>
              <a:t>Villar</a:t>
            </a:r>
            <a:r>
              <a:rPr lang="et-EE" dirty="0"/>
              <a:t>, Elena </a:t>
            </a:r>
            <a:r>
              <a:rPr lang="et-EE" dirty="0" err="1"/>
              <a:t>Sommer</a:t>
            </a:r>
            <a:r>
              <a:rPr lang="et-EE" dirty="0"/>
              <a:t>, </a:t>
            </a:r>
            <a:r>
              <a:rPr lang="et-EE" dirty="0" err="1"/>
              <a:t>Didrik</a:t>
            </a:r>
            <a:r>
              <a:rPr lang="et-EE" dirty="0"/>
              <a:t> </a:t>
            </a:r>
            <a:r>
              <a:rPr lang="et-EE" dirty="0" err="1"/>
              <a:t>Finnoy</a:t>
            </a:r>
            <a:r>
              <a:rPr lang="et-EE" dirty="0"/>
              <a:t>, </a:t>
            </a:r>
            <a:r>
              <a:rPr lang="et-EE" dirty="0" err="1"/>
              <a:t>Bjorn</a:t>
            </a:r>
            <a:r>
              <a:rPr lang="et-EE" dirty="0"/>
              <a:t>-Ole </a:t>
            </a:r>
            <a:r>
              <a:rPr lang="et-EE" dirty="0" err="1"/>
              <a:t>Johannesen</a:t>
            </a:r>
            <a:r>
              <a:rPr lang="et-EE" dirty="0"/>
              <a:t>, </a:t>
            </a:r>
            <a:r>
              <a:rPr lang="en-US" dirty="0"/>
              <a:t>CRONOS</a:t>
            </a:r>
            <a:r>
              <a:rPr lang="et-EE" dirty="0"/>
              <a:t> </a:t>
            </a:r>
            <a:r>
              <a:rPr lang="et-EE" dirty="0" err="1"/>
              <a:t>teams</a:t>
            </a:r>
            <a:endParaRPr lang="et-EE" dirty="0"/>
          </a:p>
          <a:p>
            <a:pPr algn="ctr"/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29" y="381741"/>
            <a:ext cx="1278094" cy="1293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66" y="5607050"/>
            <a:ext cx="4286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Only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15-55 </a:t>
            </a:r>
            <a:r>
              <a:rPr lang="et-EE" dirty="0" err="1" smtClean="0"/>
              <a:t>population</a:t>
            </a:r>
            <a:r>
              <a:rPr lang="et-EE" dirty="0" smtClean="0"/>
              <a:t>?</a:t>
            </a:r>
          </a:p>
          <a:p>
            <a:r>
              <a:rPr lang="et-EE" dirty="0" smtClean="0"/>
              <a:t>Panna riigid kokku, et vältida väikeste arvude probleemi</a:t>
            </a:r>
          </a:p>
          <a:p>
            <a:r>
              <a:rPr lang="et-EE" dirty="0" smtClean="0"/>
              <a:t>Leaving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panel</a:t>
            </a:r>
            <a:r>
              <a:rPr lang="et-EE" dirty="0" smtClean="0"/>
              <a:t> – </a:t>
            </a:r>
            <a:r>
              <a:rPr lang="et-EE" dirty="0" err="1" smtClean="0"/>
              <a:t>attrition</a:t>
            </a:r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/>
              <a:t>Värvid (punane, roheline, skaala algpunkt mõjutab)</a:t>
            </a:r>
          </a:p>
          <a:p>
            <a:r>
              <a:rPr lang="et-EE" dirty="0" smtClean="0"/>
              <a:t>Vaata </a:t>
            </a:r>
            <a:r>
              <a:rPr lang="et-EE" dirty="0" err="1" smtClean="0"/>
              <a:t>Antoun</a:t>
            </a:r>
            <a:r>
              <a:rPr lang="et-EE" dirty="0" smtClean="0"/>
              <a:t> </a:t>
            </a:r>
            <a:r>
              <a:rPr lang="et-EE" dirty="0" smtClean="0"/>
              <a:t>2017</a:t>
            </a:r>
          </a:p>
          <a:p>
            <a:r>
              <a:rPr lang="et-EE" dirty="0" smtClean="0"/>
              <a:t>Kaalud veebiuuringule</a:t>
            </a:r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Aim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A</a:t>
            </a:r>
            <a:r>
              <a:rPr lang="en-US" dirty="0" err="1" smtClean="0"/>
              <a:t>nalyse</a:t>
            </a:r>
            <a:r>
              <a:rPr lang="en-US" dirty="0" smtClean="0"/>
              <a:t> the representativeness and attrition </a:t>
            </a:r>
            <a:r>
              <a:rPr lang="et-EE" dirty="0" err="1" smtClean="0"/>
              <a:t>from</a:t>
            </a:r>
            <a:r>
              <a:rPr lang="en-US" dirty="0" smtClean="0"/>
              <a:t> web panel in terms of social-stratification</a:t>
            </a:r>
            <a:r>
              <a:rPr lang="et-EE" dirty="0" smtClean="0"/>
              <a:t> </a:t>
            </a:r>
          </a:p>
          <a:p>
            <a:r>
              <a:rPr lang="et-EE" dirty="0" err="1" smtClean="0"/>
              <a:t>We</a:t>
            </a:r>
            <a:r>
              <a:rPr lang="et-EE" dirty="0" smtClean="0"/>
              <a:t> </a:t>
            </a:r>
            <a:r>
              <a:rPr lang="et-EE" dirty="0" err="1" smtClean="0"/>
              <a:t>use</a:t>
            </a:r>
            <a:r>
              <a:rPr lang="et-EE" dirty="0" smtClean="0"/>
              <a:t> </a:t>
            </a:r>
            <a:r>
              <a:rPr lang="et-EE" dirty="0" err="1" smtClean="0"/>
              <a:t>weighted</a:t>
            </a:r>
            <a:r>
              <a:rPr lang="et-EE" dirty="0" smtClean="0"/>
              <a:t> </a:t>
            </a:r>
            <a:r>
              <a:rPr lang="et-EE" dirty="0" err="1" smtClean="0"/>
              <a:t>data</a:t>
            </a:r>
            <a:r>
              <a:rPr lang="et-EE" dirty="0" smtClean="0"/>
              <a:t>: </a:t>
            </a:r>
            <a:r>
              <a:rPr lang="et-EE" dirty="0" err="1" smtClean="0"/>
              <a:t>design</a:t>
            </a:r>
            <a:r>
              <a:rPr lang="et-EE" dirty="0" smtClean="0"/>
              <a:t> + post-</a:t>
            </a:r>
            <a:r>
              <a:rPr lang="et-EE" dirty="0" err="1" smtClean="0"/>
              <a:t>stratification</a:t>
            </a:r>
            <a:r>
              <a:rPr lang="et-EE" dirty="0" smtClean="0"/>
              <a:t> </a:t>
            </a:r>
            <a:r>
              <a:rPr lang="et-EE" dirty="0" err="1" smtClean="0"/>
              <a:t>weights</a:t>
            </a:r>
            <a:r>
              <a:rPr lang="et-EE" dirty="0" smtClean="0"/>
              <a:t> (</a:t>
            </a:r>
            <a:r>
              <a:rPr lang="et-EE" dirty="0" err="1" smtClean="0"/>
              <a:t>age</a:t>
            </a:r>
            <a:r>
              <a:rPr lang="et-EE" dirty="0" smtClean="0"/>
              <a:t>, </a:t>
            </a:r>
            <a:r>
              <a:rPr lang="et-EE" dirty="0" err="1" smtClean="0"/>
              <a:t>sex</a:t>
            </a:r>
            <a:r>
              <a:rPr lang="et-EE" dirty="0" smtClean="0"/>
              <a:t>, </a:t>
            </a:r>
            <a:r>
              <a:rPr lang="et-EE" dirty="0" err="1" smtClean="0"/>
              <a:t>education</a:t>
            </a:r>
            <a:r>
              <a:rPr lang="et-EE" dirty="0" smtClean="0"/>
              <a:t>)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comparisons</a:t>
            </a:r>
            <a:endParaRPr lang="et-EE" dirty="0" smtClean="0"/>
          </a:p>
          <a:p>
            <a:pPr lvl="1"/>
            <a:r>
              <a:rPr lang="et-EE" dirty="0" smtClean="0"/>
              <a:t>e</a:t>
            </a:r>
            <a:r>
              <a:rPr lang="en-US" dirty="0" err="1" smtClean="0"/>
              <a:t>ducation</a:t>
            </a:r>
            <a:endParaRPr lang="et-EE" dirty="0" smtClean="0"/>
          </a:p>
          <a:p>
            <a:pPr lvl="1"/>
            <a:r>
              <a:rPr lang="et-EE" dirty="0" smtClean="0"/>
              <a:t>i</a:t>
            </a:r>
            <a:r>
              <a:rPr lang="en-US" dirty="0" err="1" smtClean="0"/>
              <a:t>ncome</a:t>
            </a:r>
            <a:endParaRPr lang="et-EE" dirty="0" smtClean="0"/>
          </a:p>
          <a:p>
            <a:pPr lvl="1"/>
            <a:r>
              <a:rPr lang="et-EE" dirty="0" err="1" smtClean="0"/>
              <a:t>occupational</a:t>
            </a:r>
            <a:r>
              <a:rPr lang="et-EE" dirty="0" smtClean="0"/>
              <a:t> </a:t>
            </a:r>
            <a:r>
              <a:rPr lang="et-EE" dirty="0" err="1" smtClean="0"/>
              <a:t>status</a:t>
            </a:r>
            <a:endParaRPr lang="et-EE" dirty="0" smtClean="0"/>
          </a:p>
          <a:p>
            <a:pPr lvl="1"/>
            <a:r>
              <a:rPr lang="et-EE" dirty="0" err="1" smtClean="0"/>
              <a:t>Special</a:t>
            </a:r>
            <a:r>
              <a:rPr lang="et-EE" dirty="0" smtClean="0"/>
              <a:t> </a:t>
            </a:r>
            <a:r>
              <a:rPr lang="et-EE" dirty="0" err="1" smtClean="0"/>
              <a:t>attention</a:t>
            </a:r>
            <a:r>
              <a:rPr lang="et-EE" dirty="0" smtClean="0"/>
              <a:t> on </a:t>
            </a:r>
            <a:r>
              <a:rPr lang="et-EE" dirty="0" err="1" smtClean="0"/>
              <a:t>low</a:t>
            </a:r>
            <a:r>
              <a:rPr lang="et-EE" dirty="0" smtClean="0"/>
              <a:t> </a:t>
            </a:r>
            <a:r>
              <a:rPr lang="et-EE" dirty="0" err="1" smtClean="0"/>
              <a:t>strata</a:t>
            </a:r>
            <a:r>
              <a:rPr lang="et-EE" dirty="0" smtClean="0"/>
              <a:t> </a:t>
            </a:r>
            <a:r>
              <a:rPr lang="et-EE" dirty="0" err="1" smtClean="0"/>
              <a:t>persons</a:t>
            </a:r>
            <a:r>
              <a:rPr lang="et-EE" dirty="0" smtClean="0"/>
              <a:t> = </a:t>
            </a:r>
            <a:r>
              <a:rPr lang="et-EE" dirty="0" err="1" smtClean="0"/>
              <a:t>educ</a:t>
            </a:r>
            <a:r>
              <a:rPr lang="et-EE" dirty="0" smtClean="0"/>
              <a:t> </a:t>
            </a:r>
            <a:r>
              <a:rPr lang="et-EE" dirty="0" err="1"/>
              <a:t>less</a:t>
            </a:r>
            <a:r>
              <a:rPr lang="et-EE" dirty="0"/>
              <a:t> </a:t>
            </a:r>
            <a:r>
              <a:rPr lang="et-EE" dirty="0" err="1"/>
              <a:t>than</a:t>
            </a:r>
            <a:r>
              <a:rPr lang="et-EE" dirty="0"/>
              <a:t> </a:t>
            </a:r>
            <a:r>
              <a:rPr lang="et-EE" dirty="0" err="1"/>
              <a:t>tert</a:t>
            </a:r>
            <a:r>
              <a:rPr lang="et-EE" dirty="0"/>
              <a:t>.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income</a:t>
            </a:r>
            <a:r>
              <a:rPr lang="et-EE" dirty="0"/>
              <a:t> </a:t>
            </a:r>
            <a:r>
              <a:rPr lang="et-EE" dirty="0" err="1"/>
              <a:t>problems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ISCO </a:t>
            </a:r>
            <a:r>
              <a:rPr lang="et-EE" dirty="0" err="1"/>
              <a:t>blue</a:t>
            </a:r>
            <a:r>
              <a:rPr lang="et-EE" dirty="0"/>
              <a:t> </a:t>
            </a:r>
            <a:r>
              <a:rPr lang="et-EE" dirty="0" err="1"/>
              <a:t>collar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 smtClean="0"/>
              <a:t>none</a:t>
            </a:r>
            <a:endParaRPr lang="et-EE" dirty="0"/>
          </a:p>
          <a:p>
            <a:pPr lvl="1"/>
            <a:endParaRPr lang="et-EE" dirty="0" smtClean="0"/>
          </a:p>
          <a:p>
            <a:pPr lvl="1"/>
            <a:endParaRPr lang="et-E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98758"/>
            <a:ext cx="5181600" cy="40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stratification studies </a:t>
            </a:r>
            <a:r>
              <a:rPr lang="et-EE" dirty="0" smtClean="0"/>
              <a:t>are </a:t>
            </a:r>
            <a:r>
              <a:rPr lang="en-US" dirty="0" smtClean="0"/>
              <a:t>rare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WEB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 smtClean="0"/>
              <a:t>W</a:t>
            </a:r>
            <a:r>
              <a:rPr lang="en-US" dirty="0" err="1" smtClean="0"/>
              <a:t>eb</a:t>
            </a:r>
            <a:r>
              <a:rPr lang="en-US" dirty="0" smtClean="0"/>
              <a:t> </a:t>
            </a:r>
            <a:r>
              <a:rPr lang="en-US" dirty="0"/>
              <a:t>surveys </a:t>
            </a:r>
            <a:r>
              <a:rPr lang="et-EE" dirty="0" err="1" smtClean="0"/>
              <a:t>have</a:t>
            </a:r>
            <a:r>
              <a:rPr lang="et-EE" dirty="0" smtClean="0"/>
              <a:t> </a:t>
            </a:r>
            <a:r>
              <a:rPr lang="et-EE" dirty="0" err="1" smtClean="0"/>
              <a:t>problems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  <a:r>
              <a:rPr lang="et-EE" dirty="0" err="1" smtClean="0"/>
              <a:t>representativness</a:t>
            </a:r>
            <a:endParaRPr lang="et-EE" dirty="0" smtClean="0"/>
          </a:p>
          <a:p>
            <a:pPr marL="457200" lvl="1" indent="0">
              <a:buNone/>
            </a:pPr>
            <a:r>
              <a:rPr lang="et-EE" dirty="0" smtClean="0"/>
              <a:t>… </a:t>
            </a:r>
            <a:r>
              <a:rPr lang="en-US" dirty="0" smtClean="0"/>
              <a:t>tend </a:t>
            </a:r>
            <a:r>
              <a:rPr lang="en-US" dirty="0"/>
              <a:t>to underrepresent groups with lower social status </a:t>
            </a:r>
            <a:r>
              <a:rPr lang="en-US" dirty="0" smtClean="0"/>
              <a:t>because </a:t>
            </a:r>
            <a:r>
              <a:rPr lang="en-US" dirty="0"/>
              <a:t>of differences  in internet access and </a:t>
            </a:r>
            <a:r>
              <a:rPr lang="en-US" dirty="0" smtClean="0"/>
              <a:t>online skill</a:t>
            </a:r>
            <a:endParaRPr lang="et-EE" dirty="0" smtClean="0"/>
          </a:p>
          <a:p>
            <a:pPr marL="457200" lvl="1" indent="0">
              <a:buNone/>
            </a:pPr>
            <a:r>
              <a:rPr lang="et-EE" dirty="0" smtClean="0"/>
              <a:t>…. t</a:t>
            </a:r>
            <a:r>
              <a:rPr lang="en-US" dirty="0" smtClean="0"/>
              <a:t>he </a:t>
            </a:r>
            <a:r>
              <a:rPr lang="en-US" dirty="0"/>
              <a:t>evidence from longitudinal studies </a:t>
            </a:r>
            <a:r>
              <a:rPr lang="en-US" dirty="0" smtClean="0">
                <a:solidFill>
                  <a:srgbClr val="FF0000"/>
                </a:solidFill>
              </a:rPr>
              <a:t>in other survey modes </a:t>
            </a:r>
            <a:r>
              <a:rPr lang="en-US" dirty="0" smtClean="0"/>
              <a:t>show </a:t>
            </a:r>
            <a:r>
              <a:rPr lang="en-US" dirty="0"/>
              <a:t>higher panel attrition among the </a:t>
            </a:r>
            <a:r>
              <a:rPr lang="en-US" dirty="0" smtClean="0"/>
              <a:t>lower-educated</a:t>
            </a:r>
            <a:r>
              <a:rPr lang="et-EE" dirty="0" smtClean="0"/>
              <a:t> </a:t>
            </a:r>
            <a:r>
              <a:rPr lang="et-EE" dirty="0" err="1" smtClean="0"/>
              <a:t>or</a:t>
            </a:r>
            <a:r>
              <a:rPr lang="et-EE" dirty="0" smtClean="0"/>
              <a:t> in</a:t>
            </a:r>
            <a:r>
              <a:rPr lang="en-US" dirty="0" smtClean="0"/>
              <a:t>verted </a:t>
            </a:r>
            <a:r>
              <a:rPr lang="en-US" dirty="0"/>
              <a:t>U-shape </a:t>
            </a:r>
            <a:r>
              <a:rPr lang="et-EE" dirty="0" err="1" smtClean="0"/>
              <a:t>attrition</a:t>
            </a:r>
            <a:endParaRPr lang="et-EE" dirty="0"/>
          </a:p>
          <a:p>
            <a:pPr marL="457200" lvl="1" indent="0">
              <a:buNone/>
            </a:pPr>
            <a:endParaRPr lang="et-EE" dirty="0" smtClean="0"/>
          </a:p>
          <a:p>
            <a:pPr lvl="1"/>
            <a:r>
              <a:rPr lang="et-EE" dirty="0" smtClean="0"/>
              <a:t>E</a:t>
            </a:r>
            <a:r>
              <a:rPr lang="en-US" dirty="0" err="1"/>
              <a:t>ducation</a:t>
            </a:r>
            <a:r>
              <a:rPr lang="en-US" dirty="0"/>
              <a:t> variable as currently measured in cross-national surveys is, without further processing, unsuitable for assessing sample representativeness, and constructing nonresponse weights</a:t>
            </a:r>
            <a:r>
              <a:rPr lang="et-EE" dirty="0"/>
              <a:t> </a:t>
            </a:r>
            <a:r>
              <a:rPr lang="et-EE" sz="1600" dirty="0"/>
              <a:t>(</a:t>
            </a:r>
            <a:r>
              <a:rPr lang="de-DE" sz="1600" dirty="0">
                <a:hlinkClick r:id="rId2"/>
              </a:rPr>
              <a:t>Ortmanns</a:t>
            </a:r>
            <a:r>
              <a:rPr lang="et-EE" sz="1600" dirty="0"/>
              <a:t>, </a:t>
            </a:r>
            <a:r>
              <a:rPr lang="de-DE" sz="1600" dirty="0">
                <a:hlinkClick r:id="rId3" tooltip="GESIS - Leibniz Institute for the Social Sciences, Germany"/>
              </a:rPr>
              <a:t>Schneider</a:t>
            </a:r>
            <a:r>
              <a:rPr lang="et-EE" sz="1600" dirty="0"/>
              <a:t> 2018)</a:t>
            </a:r>
            <a:r>
              <a:rPr lang="en-US" dirty="0"/>
              <a:t>. </a:t>
            </a:r>
            <a:endParaRPr lang="et-EE" dirty="0"/>
          </a:p>
          <a:p>
            <a:pPr marL="457200" lvl="1" indent="0">
              <a:buNone/>
            </a:pPr>
            <a:endParaRPr lang="et-EE" dirty="0" smtClean="0"/>
          </a:p>
          <a:p>
            <a:pPr marL="457200" lvl="1" indent="0">
              <a:buNone/>
            </a:pP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25625"/>
            <a:ext cx="5241071" cy="435133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CROss-National</a:t>
            </a:r>
            <a:r>
              <a:rPr lang="en-US" dirty="0" smtClean="0"/>
              <a:t> </a:t>
            </a:r>
            <a:r>
              <a:rPr lang="en-US" dirty="0"/>
              <a:t>Online </a:t>
            </a:r>
            <a:r>
              <a:rPr lang="en-US" dirty="0" smtClean="0"/>
              <a:t>Survey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410" y="1690688"/>
            <a:ext cx="10515600" cy="4667249"/>
          </a:xfrm>
        </p:spPr>
        <p:txBody>
          <a:bodyPr>
            <a:normAutofit/>
          </a:bodyPr>
          <a:lstStyle/>
          <a:p>
            <a:r>
              <a:rPr lang="en-US" dirty="0" smtClean="0"/>
              <a:t>UK, SI, EE. Recruitment by piggy-backing </a:t>
            </a:r>
            <a:r>
              <a:rPr lang="et-EE" dirty="0" err="1" smtClean="0"/>
              <a:t>from</a:t>
            </a:r>
            <a:r>
              <a:rPr lang="en-US" dirty="0" smtClean="0"/>
              <a:t> ESS8 respondents</a:t>
            </a:r>
          </a:p>
          <a:p>
            <a:r>
              <a:rPr lang="en-US" dirty="0" smtClean="0"/>
              <a:t>2017 6 waves (20 -30 minutes)</a:t>
            </a:r>
          </a:p>
          <a:p>
            <a:r>
              <a:rPr lang="en-US" dirty="0" smtClean="0"/>
              <a:t>Off line persons were offered free tablets with free internet </a:t>
            </a:r>
            <a:r>
              <a:rPr lang="et-EE" dirty="0" smtClean="0"/>
              <a:t>a</a:t>
            </a:r>
            <a:r>
              <a:rPr lang="en-US" dirty="0" err="1" smtClean="0"/>
              <a:t>ccess</a:t>
            </a:r>
            <a:endParaRPr lang="en-US" dirty="0" smtClean="0"/>
          </a:p>
          <a:p>
            <a:r>
              <a:rPr lang="en-US" dirty="0" smtClean="0"/>
              <a:t>£10/€10 unconditional incentives after every second survey invitation</a:t>
            </a:r>
          </a:p>
          <a:p>
            <a:r>
              <a:rPr lang="en-US" dirty="0" smtClean="0"/>
              <a:t>Questions about values and opinions on family life, work, social and political issues, health, etc.</a:t>
            </a:r>
          </a:p>
          <a:p>
            <a:r>
              <a:rPr lang="en-US" dirty="0" smtClean="0"/>
              <a:t>Invitation + three reminders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5019328"/>
              </p:ext>
            </p:extLst>
          </p:nvPr>
        </p:nvGraphicFramePr>
        <p:xfrm>
          <a:off x="679433" y="4616389"/>
          <a:ext cx="10674367" cy="264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4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Previous</a:t>
            </a:r>
            <a:r>
              <a:rPr lang="et-EE" dirty="0" smtClean="0"/>
              <a:t> </a:t>
            </a:r>
            <a:r>
              <a:rPr lang="et-EE" dirty="0" err="1" smtClean="0"/>
              <a:t>results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err="1" smtClean="0"/>
              <a:t>Only</a:t>
            </a:r>
            <a:r>
              <a:rPr lang="et-EE" dirty="0" smtClean="0"/>
              <a:t> </a:t>
            </a:r>
            <a:r>
              <a:rPr lang="et-EE" dirty="0" err="1" smtClean="0"/>
              <a:t>prepresentative</a:t>
            </a:r>
            <a:r>
              <a:rPr lang="et-EE" dirty="0" smtClean="0"/>
              <a:t> for 18-59 </a:t>
            </a:r>
            <a:r>
              <a:rPr lang="et-EE" dirty="0" err="1" smtClean="0"/>
              <a:t>age</a:t>
            </a:r>
            <a:r>
              <a:rPr lang="et-EE" dirty="0" smtClean="0"/>
              <a:t> </a:t>
            </a:r>
            <a:r>
              <a:rPr lang="et-EE" dirty="0" err="1" smtClean="0"/>
              <a:t>group</a:t>
            </a:r>
            <a:endParaRPr lang="et-EE" dirty="0" smtClean="0"/>
          </a:p>
          <a:p>
            <a:r>
              <a:rPr lang="en-US" dirty="0" smtClean="0"/>
              <a:t>Higher </a:t>
            </a:r>
            <a:r>
              <a:rPr lang="en-US" dirty="0"/>
              <a:t>attrition among older respondents during </a:t>
            </a:r>
            <a:r>
              <a:rPr lang="en-US" dirty="0" smtClean="0"/>
              <a:t>recruitment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WEB </a:t>
            </a:r>
            <a:r>
              <a:rPr lang="et-EE" dirty="0" err="1" smtClean="0"/>
              <a:t>surveys</a:t>
            </a:r>
            <a:endParaRPr lang="et-EE" dirty="0" smtClean="0"/>
          </a:p>
          <a:p>
            <a:r>
              <a:rPr lang="et-EE" dirty="0"/>
              <a:t>High </a:t>
            </a:r>
            <a:r>
              <a:rPr lang="et-EE" dirty="0" err="1"/>
              <a:t>attrition</a:t>
            </a:r>
            <a:r>
              <a:rPr lang="et-EE" dirty="0"/>
              <a:t> of </a:t>
            </a:r>
            <a:r>
              <a:rPr lang="et-EE" dirty="0" err="1"/>
              <a:t>young</a:t>
            </a:r>
            <a:r>
              <a:rPr lang="et-EE" dirty="0"/>
              <a:t> </a:t>
            </a:r>
            <a:r>
              <a:rPr lang="et-EE" dirty="0" err="1" smtClean="0"/>
              <a:t>people</a:t>
            </a:r>
            <a:r>
              <a:rPr lang="et-EE" dirty="0" smtClean="0"/>
              <a:t> </a:t>
            </a:r>
            <a:r>
              <a:rPr lang="et-EE" dirty="0" err="1" smtClean="0"/>
              <a:t>after</a:t>
            </a:r>
            <a:r>
              <a:rPr lang="et-EE" dirty="0" smtClean="0"/>
              <a:t> </a:t>
            </a:r>
            <a:r>
              <a:rPr lang="et-EE" dirty="0" err="1" smtClean="0"/>
              <a:t>wave</a:t>
            </a:r>
            <a:r>
              <a:rPr lang="et-EE" dirty="0" smtClean="0"/>
              <a:t> 1</a:t>
            </a:r>
            <a:endParaRPr lang="et-EE" dirty="0"/>
          </a:p>
          <a:p>
            <a:pPr marL="0" indent="0">
              <a:buNone/>
            </a:pPr>
            <a:r>
              <a:rPr lang="en-US" dirty="0" smtClean="0"/>
              <a:t>=&gt; </a:t>
            </a:r>
            <a:r>
              <a:rPr lang="en-US" dirty="0"/>
              <a:t>The younger the sample member, the easier to attract and the harder to keep</a:t>
            </a:r>
          </a:p>
          <a:p>
            <a:pPr marL="0" indent="0">
              <a:buNone/>
            </a:pPr>
            <a:r>
              <a:rPr lang="en-US" dirty="0"/>
              <a:t>=&gt; The initial age bias decreases over time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82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Response</a:t>
            </a:r>
            <a:r>
              <a:rPr lang="et-EE" dirty="0" smtClean="0"/>
              <a:t> </a:t>
            </a:r>
            <a:r>
              <a:rPr lang="et-EE" dirty="0" err="1" smtClean="0"/>
              <a:t>rates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29504"/>
              </p:ext>
            </p:extLst>
          </p:nvPr>
        </p:nvGraphicFramePr>
        <p:xfrm>
          <a:off x="783772" y="1690687"/>
          <a:ext cx="9794173" cy="413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7746">
                  <a:extLst>
                    <a:ext uri="{9D8B030D-6E8A-4147-A177-3AD203B41FA5}">
                      <a16:colId xmlns="" xmlns:a16="http://schemas.microsoft.com/office/drawing/2014/main" val="2345291970"/>
                    </a:ext>
                  </a:extLst>
                </a:gridCol>
                <a:gridCol w="1293638">
                  <a:extLst>
                    <a:ext uri="{9D8B030D-6E8A-4147-A177-3AD203B41FA5}">
                      <a16:colId xmlns="" xmlns:a16="http://schemas.microsoft.com/office/drawing/2014/main" val="2588435703"/>
                    </a:ext>
                  </a:extLst>
                </a:gridCol>
                <a:gridCol w="1316397">
                  <a:extLst>
                    <a:ext uri="{9D8B030D-6E8A-4147-A177-3AD203B41FA5}">
                      <a16:colId xmlns="" xmlns:a16="http://schemas.microsoft.com/office/drawing/2014/main" val="1699859947"/>
                    </a:ext>
                  </a:extLst>
                </a:gridCol>
                <a:gridCol w="1256392">
                  <a:extLst>
                    <a:ext uri="{9D8B030D-6E8A-4147-A177-3AD203B41FA5}">
                      <a16:colId xmlns="" xmlns:a16="http://schemas.microsoft.com/office/drawing/2014/main" val="1884042000"/>
                    </a:ext>
                  </a:extLst>
                </a:gridCol>
              </a:tblGrid>
              <a:tr h="445586">
                <a:tc>
                  <a:txBody>
                    <a:bodyPr/>
                    <a:lstStyle/>
                    <a:p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Estonia</a:t>
                      </a:r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err="1" smtClean="0"/>
                        <a:t>Slovenia</a:t>
                      </a:r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GB</a:t>
                      </a:r>
                      <a:endParaRPr lang="et-EE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6329074"/>
                  </a:ext>
                </a:extLst>
              </a:tr>
              <a:tr h="451775">
                <a:tc>
                  <a:txBody>
                    <a:bodyPr/>
                    <a:lstStyle/>
                    <a:p>
                      <a:r>
                        <a:rPr lang="et-EE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European</a:t>
                      </a:r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t-EE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Social</a:t>
                      </a:r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t-EE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Survey</a:t>
                      </a:r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t-EE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response</a:t>
                      </a:r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t-EE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rate</a:t>
                      </a:r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68.5</a:t>
                      </a:r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55.9</a:t>
                      </a:r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42.8</a:t>
                      </a:r>
                      <a:endParaRPr lang="et-EE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2175435"/>
                  </a:ext>
                </a:extLst>
              </a:tr>
              <a:tr h="451775">
                <a:tc>
                  <a:txBody>
                    <a:bodyPr/>
                    <a:lstStyle/>
                    <a:p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3577226"/>
                  </a:ext>
                </a:extLst>
              </a:tr>
              <a:tr h="451775">
                <a:tc>
                  <a:txBody>
                    <a:bodyPr/>
                    <a:lstStyle/>
                    <a:p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WEB (in </a:t>
                      </a:r>
                      <a:r>
                        <a:rPr lang="et-EE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any</a:t>
                      </a:r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t-EE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wave</a:t>
                      </a:r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t-EE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777</a:t>
                      </a:r>
                      <a:endParaRPr lang="et-EE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683</a:t>
                      </a:r>
                      <a:endParaRPr lang="et-EE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828</a:t>
                      </a:r>
                      <a:endParaRPr lang="et-EE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5630254"/>
                  </a:ext>
                </a:extLst>
              </a:tr>
              <a:tr h="445586">
                <a:tc>
                  <a:txBody>
                    <a:bodyPr/>
                    <a:lstStyle/>
                    <a:p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WEB % </a:t>
                      </a:r>
                      <a:r>
                        <a:rPr lang="et-EE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over</a:t>
                      </a:r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ESS net</a:t>
                      </a:r>
                      <a:endParaRPr lang="et-EE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5514482"/>
                  </a:ext>
                </a:extLst>
              </a:tr>
              <a:tr h="445586">
                <a:tc>
                  <a:txBody>
                    <a:bodyPr/>
                    <a:lstStyle/>
                    <a:p>
                      <a:r>
                        <a:rPr lang="et-EE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WEB</a:t>
                      </a: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% over ESS </a:t>
                      </a:r>
                      <a:r>
                        <a:rPr lang="pt-BR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gross</a:t>
                      </a:r>
                      <a:endParaRPr lang="et-EE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6056117"/>
                  </a:ext>
                </a:extLst>
              </a:tr>
              <a:tr h="564241">
                <a:tc>
                  <a:txBody>
                    <a:bodyPr/>
                    <a:lstStyle/>
                    <a:p>
                      <a:r>
                        <a:rPr lang="et-EE" sz="2400" dirty="0" smtClean="0"/>
                        <a:t>Low </a:t>
                      </a:r>
                      <a:r>
                        <a:rPr lang="et-EE" sz="2400" dirty="0" err="1" smtClean="0"/>
                        <a:t>status</a:t>
                      </a:r>
                      <a:r>
                        <a:rPr lang="et-EE" sz="2400" dirty="0" smtClean="0"/>
                        <a:t> in ESS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76%</a:t>
                      </a:r>
                      <a:endParaRPr lang="et-EE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76%</a:t>
                      </a:r>
                      <a:endParaRPr lang="et-EE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68%</a:t>
                      </a:r>
                      <a:endParaRPr lang="et-EE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6744705"/>
                  </a:ext>
                </a:extLst>
              </a:tr>
              <a:tr h="779776">
                <a:tc>
                  <a:txBody>
                    <a:bodyPr/>
                    <a:lstStyle/>
                    <a:p>
                      <a:r>
                        <a:rPr lang="et-EE" sz="2400" dirty="0" smtClean="0"/>
                        <a:t>Low </a:t>
                      </a:r>
                      <a:r>
                        <a:rPr lang="et-EE" sz="2400" dirty="0" err="1" smtClean="0"/>
                        <a:t>status</a:t>
                      </a:r>
                      <a:r>
                        <a:rPr lang="et-EE" sz="2400" dirty="0" smtClean="0"/>
                        <a:t> in WEB, </a:t>
                      </a:r>
                      <a:r>
                        <a:rPr lang="et-EE" sz="2400" dirty="0" err="1" smtClean="0"/>
                        <a:t>over</a:t>
                      </a:r>
                      <a:r>
                        <a:rPr lang="et-EE" sz="2400" dirty="0" smtClean="0"/>
                        <a:t> ESS </a:t>
                      </a:r>
                      <a:r>
                        <a:rPr lang="et-EE" sz="2400" dirty="0" smtClean="0"/>
                        <a:t>net </a:t>
                      </a:r>
                      <a:r>
                        <a:rPr lang="et-EE" sz="2400" dirty="0" err="1" smtClean="0"/>
                        <a:t>low</a:t>
                      </a:r>
                      <a:endParaRPr lang="et-EE" sz="24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488 (33%)</a:t>
                      </a:r>
                      <a:endParaRPr lang="et-EE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473 </a:t>
                      </a:r>
                    </a:p>
                    <a:p>
                      <a:pPr algn="ctr"/>
                      <a:r>
                        <a:rPr lang="et-EE" sz="2400" dirty="0" smtClean="0"/>
                        <a:t>(49%)</a:t>
                      </a:r>
                      <a:endParaRPr lang="et-EE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448</a:t>
                      </a:r>
                    </a:p>
                    <a:p>
                      <a:pPr algn="ctr"/>
                      <a:r>
                        <a:rPr lang="et-EE" sz="2400" dirty="0" smtClean="0"/>
                        <a:t>(35%)</a:t>
                      </a:r>
                      <a:endParaRPr lang="et-EE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7850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6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325780"/>
              </p:ext>
            </p:extLst>
          </p:nvPr>
        </p:nvGraphicFramePr>
        <p:xfrm>
          <a:off x="341923" y="0"/>
          <a:ext cx="115081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Education</a:t>
            </a:r>
            <a:r>
              <a:rPr lang="et-EE" dirty="0" smtClean="0"/>
              <a:t> (</a:t>
            </a:r>
            <a:r>
              <a:rPr lang="et-EE" dirty="0" err="1" smtClean="0"/>
              <a:t>frequencies</a:t>
            </a:r>
            <a:r>
              <a:rPr lang="et-EE" dirty="0" smtClean="0"/>
              <a:t>) </a:t>
            </a:r>
            <a:endParaRPr lang="et-EE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602093"/>
              </p:ext>
            </p:extLst>
          </p:nvPr>
        </p:nvGraphicFramePr>
        <p:xfrm>
          <a:off x="4204101" y="4222345"/>
          <a:ext cx="4011360" cy="263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412605"/>
              </p:ext>
            </p:extLst>
          </p:nvPr>
        </p:nvGraphicFramePr>
        <p:xfrm>
          <a:off x="0" y="3294529"/>
          <a:ext cx="4075723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462803"/>
              </p:ext>
            </p:extLst>
          </p:nvPr>
        </p:nvGraphicFramePr>
        <p:xfrm>
          <a:off x="4075723" y="3294529"/>
          <a:ext cx="4075723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391894"/>
              </p:ext>
            </p:extLst>
          </p:nvPr>
        </p:nvGraphicFramePr>
        <p:xfrm>
          <a:off x="8108462" y="3294529"/>
          <a:ext cx="4075723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2919" y="6381345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Losing general vocational </a:t>
            </a:r>
            <a:r>
              <a:rPr lang="en-US" dirty="0" err="1" smtClean="0"/>
              <a:t>ed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4" name="Oval 3"/>
          <p:cNvSpPr/>
          <p:nvPr/>
        </p:nvSpPr>
        <p:spPr>
          <a:xfrm>
            <a:off x="4770369" y="3923607"/>
            <a:ext cx="881149" cy="2060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Oval 12"/>
          <p:cNvSpPr/>
          <p:nvPr/>
        </p:nvSpPr>
        <p:spPr>
          <a:xfrm>
            <a:off x="8846092" y="3955050"/>
            <a:ext cx="881149" cy="2060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51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45204433"/>
              </p:ext>
            </p:extLst>
          </p:nvPr>
        </p:nvGraphicFramePr>
        <p:xfrm>
          <a:off x="341923" y="0"/>
          <a:ext cx="115081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Education</a:t>
            </a:r>
            <a:r>
              <a:rPr lang="et-EE" dirty="0" smtClean="0"/>
              <a:t> (% of ESS </a:t>
            </a:r>
            <a:r>
              <a:rPr lang="et-EE" dirty="0" err="1" smtClean="0"/>
              <a:t>respondents</a:t>
            </a:r>
            <a:r>
              <a:rPr lang="et-EE" dirty="0" smtClean="0"/>
              <a:t>)</a:t>
            </a:r>
            <a:br>
              <a:rPr lang="et-EE" dirty="0" smtClean="0"/>
            </a:br>
            <a:r>
              <a:rPr lang="et-EE" dirty="0" smtClean="0"/>
              <a:t>40-90% loss</a:t>
            </a:r>
            <a:endParaRPr lang="et-EE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639897"/>
              </p:ext>
            </p:extLst>
          </p:nvPr>
        </p:nvGraphicFramePr>
        <p:xfrm>
          <a:off x="4204101" y="4222345"/>
          <a:ext cx="4011360" cy="263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06785"/>
              </p:ext>
            </p:extLst>
          </p:nvPr>
        </p:nvGraphicFramePr>
        <p:xfrm>
          <a:off x="55491" y="3224122"/>
          <a:ext cx="4028048" cy="271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179545"/>
              </p:ext>
            </p:extLst>
          </p:nvPr>
        </p:nvGraphicFramePr>
        <p:xfrm>
          <a:off x="4109721" y="3224121"/>
          <a:ext cx="4028048" cy="271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855987"/>
              </p:ext>
            </p:extLst>
          </p:nvPr>
        </p:nvGraphicFramePr>
        <p:xfrm>
          <a:off x="8163952" y="3224121"/>
          <a:ext cx="4028048" cy="271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5391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9685272"/>
              </p:ext>
            </p:extLst>
          </p:nvPr>
        </p:nvGraphicFramePr>
        <p:xfrm>
          <a:off x="341923" y="0"/>
          <a:ext cx="115081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Education</a:t>
            </a:r>
            <a:r>
              <a:rPr lang="et-EE" dirty="0" smtClean="0"/>
              <a:t> (% of </a:t>
            </a:r>
            <a:r>
              <a:rPr lang="et-EE" dirty="0" err="1" smtClean="0"/>
              <a:t>stage</a:t>
            </a:r>
            <a:r>
              <a:rPr lang="et-EE" dirty="0" smtClean="0"/>
              <a:t>). </a:t>
            </a:r>
            <a:br>
              <a:rPr lang="et-EE" dirty="0" smtClean="0"/>
            </a:br>
            <a:r>
              <a:rPr lang="et-EE" dirty="0" err="1" smtClean="0"/>
              <a:t>Increase</a:t>
            </a:r>
            <a:r>
              <a:rPr lang="et-EE" dirty="0" smtClean="0"/>
              <a:t> of </a:t>
            </a:r>
            <a:r>
              <a:rPr lang="et-EE" dirty="0" err="1" smtClean="0"/>
              <a:t>higher</a:t>
            </a:r>
            <a:r>
              <a:rPr lang="et-EE" dirty="0" smtClean="0"/>
              <a:t> </a:t>
            </a:r>
            <a:r>
              <a:rPr lang="et-EE" dirty="0" err="1" smtClean="0"/>
              <a:t>education</a:t>
            </a:r>
            <a:endParaRPr lang="et-E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874756"/>
              </p:ext>
            </p:extLst>
          </p:nvPr>
        </p:nvGraphicFramePr>
        <p:xfrm>
          <a:off x="192741" y="3307976"/>
          <a:ext cx="4011360" cy="266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028673"/>
              </p:ext>
            </p:extLst>
          </p:nvPr>
        </p:nvGraphicFramePr>
        <p:xfrm>
          <a:off x="8180640" y="3307976"/>
          <a:ext cx="4011360" cy="266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311385"/>
              </p:ext>
            </p:extLst>
          </p:nvPr>
        </p:nvGraphicFramePr>
        <p:xfrm>
          <a:off x="4204101" y="4222345"/>
          <a:ext cx="4011360" cy="263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849204"/>
              </p:ext>
            </p:extLst>
          </p:nvPr>
        </p:nvGraphicFramePr>
        <p:xfrm>
          <a:off x="4186691" y="3307976"/>
          <a:ext cx="4011360" cy="266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4730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833</Words>
  <Application>Microsoft Office PowerPoint</Application>
  <PresentationFormat>Widescreen</PresentationFormat>
  <Paragraphs>229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DengXian</vt:lpstr>
      <vt:lpstr>Times New Roman</vt:lpstr>
      <vt:lpstr>Office Theme</vt:lpstr>
      <vt:lpstr>The feasibility of a cross-national probability-based web panel for measurement of social stratification   19.june BaNoCoSS 2019 Örebro </vt:lpstr>
      <vt:lpstr>Aim</vt:lpstr>
      <vt:lpstr>Social stratification studies are rare for WEB</vt:lpstr>
      <vt:lpstr>CROss-National Online Survey</vt:lpstr>
      <vt:lpstr>Previous results</vt:lpstr>
      <vt:lpstr>Response rates </vt:lpstr>
      <vt:lpstr>Education (frequencies) </vt:lpstr>
      <vt:lpstr>Education (% of ESS respondents) 40-90% loss</vt:lpstr>
      <vt:lpstr>Education (% of stage).  Increase of higher education</vt:lpstr>
      <vt:lpstr>Income (feeling about household income,  % of ESS respondents). 80-50% loss</vt:lpstr>
      <vt:lpstr>Occupation (% of ESS respondents). 60-80% loss</vt:lpstr>
      <vt:lpstr>Selectivity of people to web survey (after use of posttratification weights)</vt:lpstr>
      <vt:lpstr>Selectivity of low status group into web (after use of posttratification weights)</vt:lpstr>
      <vt:lpstr>Conclusions</vt:lpstr>
      <vt:lpstr>Thank you</vt:lpstr>
      <vt:lpstr>PowerPoint Presentation</vt:lpstr>
    </vt:vector>
  </TitlesOfParts>
  <Company>University of Tartu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young people do (not) participate in panel surveys?</dc:title>
  <dc:creator>Indrek Soidla</dc:creator>
  <cp:lastModifiedBy>Mare Ainsaar</cp:lastModifiedBy>
  <cp:revision>154</cp:revision>
  <dcterms:created xsi:type="dcterms:W3CDTF">2019-04-12T08:11:02Z</dcterms:created>
  <dcterms:modified xsi:type="dcterms:W3CDTF">2019-06-19T06:06:08Z</dcterms:modified>
</cp:coreProperties>
</file>