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64" r:id="rId5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00">
          <p15:clr>
            <a:srgbClr val="A4A3A4"/>
          </p15:clr>
        </p15:guide>
        <p15:guide id="2" pos="2393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844219-5868-9571-8FD2-6ADB94926176}" name="Markus Günther" initials="MG" userId="a96d2404058fd43b" providerId="Windows Live"/>
  <p188:author id="{B349FA1D-352C-4A45-2053-110873CBB961}" name="Pia Bro-Nygårdhs" initials="PB" userId="S::pia.bro-nygardhs@oru.se::b6fe489b-79e6-4abd-bf77-4558e78e87d7" providerId="AD"/>
  <p188:author id="{BCFD4C3E-719B-C2EC-B565-7F5D122A9C2F}" name="Rasa Pocevičienė Vadybos ir komunikacijos katedra" initials="Rk" userId="S::rasa.poceviciene_svako.lt#ext#@oruse.onmicrosoft.com::cd4b8ea9-5c3d-4758-a63a-89374f083c75" providerId="AD"/>
  <p188:author id="{F4964DC5-19AD-2642-2FAD-1C709DE54CAB}" name="Ángel Galán Martín" initials="ÁM" userId="S::galan_ujaen.es#ext#@oruse.onmicrosoft.com::d9fdf256-b3f7-4047-b925-4eb4a6196c91" providerId="AD"/>
  <p188:author id="{D1974AED-0F48-6CDA-F883-9EF5856B1EBB}" name="Bastian Simon" initials="BS" userId="S::bastian.simon@uni-bielefeld.de::71b97e7c-2505-4294-98a1-5a71ff22e674" providerId="AD"/>
  <p188:author id="{0B5273FC-34F8-F99A-9B4F-6FDF6F0079F5}" name="Hanan El Khadir" initials="HK" userId="S::hanan.elkhadir_univ-tours.fr#ext#@oruse.onmicrosoft.com::f1d6b40f-8bbf-421d-a0bb-90c04f6bd2f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7670"/>
    <a:srgbClr val="B091C3"/>
    <a:srgbClr val="46B980"/>
    <a:srgbClr val="88D0CD"/>
    <a:srgbClr val="00B5E3"/>
    <a:srgbClr val="EFE93C"/>
    <a:srgbClr val="F2EF68"/>
    <a:srgbClr val="F69223"/>
    <a:srgbClr val="FDBF1A"/>
    <a:srgbClr val="DF2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B63C8B-FC43-7683-BBF9-2C627B09B7DA}" v="7" dt="2024-10-07T07:42:49.672"/>
    <p1510:client id="{CDBE995B-3483-D2EA-D4D7-4CE0810AA491}" v="2" dt="2024-10-07T08:31:35.0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124" y="102"/>
      </p:cViewPr>
      <p:guideLst>
        <p:guide orient="horz" pos="3300"/>
        <p:guide pos="23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an El Khadir" userId="S::hanan.elkhadir_univ-tours.fr#ext#@oruse.onmicrosoft.com::f1d6b40f-8bbf-421d-a0bb-90c04f6bd2f5" providerId="AD" clId="Web-{CDBE995B-3483-D2EA-D4D7-4CE0810AA491}"/>
    <pc:docChg chg="mod">
      <pc:chgData name="Hanan El Khadir" userId="S::hanan.elkhadir_univ-tours.fr#ext#@oruse.onmicrosoft.com::f1d6b40f-8bbf-421d-a0bb-90c04f6bd2f5" providerId="AD" clId="Web-{CDBE995B-3483-D2EA-D4D7-4CE0810AA491}" dt="2024-10-07T08:31:35.009" v="0"/>
      <pc:docMkLst>
        <pc:docMk/>
      </pc:docMkLst>
    </pc:docChg>
  </pc:docChgLst>
  <pc:docChgLst>
    <pc:chgData name="Ángel Galán Martín" userId="S::galan_ujaen.es#ext#@oruse.onmicrosoft.com::d9fdf256-b3f7-4047-b925-4eb4a6196c91" providerId="AD" clId="Web-{3BB63C8B-FC43-7683-BBF9-2C627B09B7DA}"/>
    <pc:docChg chg="mod modSld">
      <pc:chgData name="Ángel Galán Martín" userId="S::galan_ujaen.es#ext#@oruse.onmicrosoft.com::d9fdf256-b3f7-4047-b925-4eb4a6196c91" providerId="AD" clId="Web-{3BB63C8B-FC43-7683-BBF9-2C627B09B7DA}" dt="2024-10-07T07:41:18.711" v="2" actId="1076"/>
      <pc:docMkLst>
        <pc:docMk/>
      </pc:docMkLst>
      <pc:sldChg chg="modSp">
        <pc:chgData name="Ángel Galán Martín" userId="S::galan_ujaen.es#ext#@oruse.onmicrosoft.com::d9fdf256-b3f7-4047-b925-4eb4a6196c91" providerId="AD" clId="Web-{3BB63C8B-FC43-7683-BBF9-2C627B09B7DA}" dt="2024-10-07T07:41:18.711" v="2" actId="1076"/>
        <pc:sldMkLst>
          <pc:docMk/>
          <pc:sldMk cId="850095377" sldId="264"/>
        </pc:sldMkLst>
        <pc:cxnChg chg="mod">
          <ac:chgData name="Ángel Galán Martín" userId="S::galan_ujaen.es#ext#@oruse.onmicrosoft.com::d9fdf256-b3f7-4047-b925-4eb4a6196c91" providerId="AD" clId="Web-{3BB63C8B-FC43-7683-BBF9-2C627B09B7DA}" dt="2024-10-07T07:41:18.711" v="2" actId="1076"/>
          <ac:cxnSpMkLst>
            <pc:docMk/>
            <pc:sldMk cId="850095377" sldId="264"/>
            <ac:cxnSpMk id="7" creationId="{0C660D91-2352-0846-13EC-B35DBD57CF6E}"/>
          </ac:cxnSpMkLst>
        </pc:cxnChg>
      </pc:sldChg>
    </pc:docChg>
  </pc:docChgLst>
  <pc:docChgLst>
    <pc:chgData name="Rasa Pocevičienė Vadybos ir komunikacijos katedra" userId="S::rasa.poceviciene_svako.lt#ext#@oruse.onmicrosoft.com::cd4b8ea9-5c3d-4758-a63a-89374f083c75" providerId="AD" clId="Web-{214D63CF-6D6E-944D-B315-FE7B524B7052}"/>
    <pc:docChg chg="mod">
      <pc:chgData name="Rasa Pocevičienė Vadybos ir komunikacijos katedra" userId="S::rasa.poceviciene_svako.lt#ext#@oruse.onmicrosoft.com::cd4b8ea9-5c3d-4758-a63a-89374f083c75" providerId="AD" clId="Web-{214D63CF-6D6E-944D-B315-FE7B524B7052}" dt="2024-10-04T11:05:44.540" v="0"/>
      <pc:docMkLst>
        <pc:docMk/>
      </pc:docMkLst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6DC50E-CC64-43D0-8FDC-DC0BB905EFD6}" type="doc">
      <dgm:prSet loTypeId="urn:microsoft.com/office/officeart/2005/8/layout/process1" loCatId="process" qsTypeId="urn:microsoft.com/office/officeart/2005/8/quickstyle/3d3" qsCatId="3D" csTypeId="urn:microsoft.com/office/officeart/2005/8/colors/accent4_1" csCatId="accent4" phldr="1"/>
      <dgm:spPr/>
    </dgm:pt>
    <dgm:pt modelId="{C89B3019-F765-4E72-850B-A6FA3642BF57}">
      <dgm:prSet phldrT="[Text]" custT="1"/>
      <dgm:spPr/>
      <dgm:t>
        <a:bodyPr/>
        <a:lstStyle/>
        <a:p>
          <a:r>
            <a:rPr lang="en-US" sz="1100" b="1" dirty="0">
              <a:effectLst/>
              <a:latin typeface="Calibri" pitchFamily="34" charset="0"/>
              <a:cs typeface="Calibri" pitchFamily="34" charset="0"/>
            </a:rPr>
            <a:t>Online preparatory session</a:t>
          </a:r>
          <a:endParaRPr lang="lt-LT" sz="1100" b="1" dirty="0">
            <a:effectLst/>
            <a:latin typeface="Calibri" pitchFamily="34" charset="0"/>
            <a:cs typeface="Calibri" pitchFamily="34" charset="0"/>
          </a:endParaRPr>
        </a:p>
        <a:p>
          <a:r>
            <a:rPr lang="en-US" sz="1100" b="0" dirty="0">
              <a:latin typeface="Calibri" pitchFamily="34" charset="0"/>
              <a:cs typeface="Calibri" pitchFamily="34" charset="0"/>
            </a:rPr>
            <a:t>Nov. 3</a:t>
          </a:r>
          <a:r>
            <a:rPr lang="en-US" sz="1100" b="0" baseline="30000" dirty="0">
              <a:latin typeface="Calibri" pitchFamily="34" charset="0"/>
              <a:cs typeface="Calibri" pitchFamily="34" charset="0"/>
            </a:rPr>
            <a:t>rd</a:t>
          </a:r>
          <a:endParaRPr lang="lt-LT" sz="1100" dirty="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53CDFD1-0607-4EF5-B550-317DD0690300}" type="parTrans" cxnId="{3AA078B4-24AF-483F-92AA-ABDBB7B10C6C}">
      <dgm:prSet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</dgm:pt>
    <dgm:pt modelId="{1886BF59-4FE7-433D-9858-27F40B22FE64}" type="sibTrans" cxnId="{3AA078B4-24AF-483F-92AA-ABDBB7B10C6C}">
      <dgm:prSet custT="1"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01FE047-3127-43EE-BABA-279F80A24A3A}">
      <dgm:prSet phldrT="[Text]" custT="1"/>
      <dgm:spPr/>
      <dgm:t>
        <a:bodyPr/>
        <a:lstStyle/>
        <a:p>
          <a:r>
            <a:rPr lang="lt-LT" sz="1100" b="1" kern="1200" dirty="0">
              <a:latin typeface="Calibri" pitchFamily="34" charset="0"/>
              <a:cs typeface="Calibri" pitchFamily="34" charset="0"/>
            </a:rPr>
            <a:t>On-site week</a:t>
          </a:r>
          <a:r>
            <a:rPr lang="de-DE" sz="1100" b="1" kern="1200" dirty="0">
              <a:latin typeface="Calibri" pitchFamily="34" charset="0"/>
              <a:cs typeface="Calibri" pitchFamily="34" charset="0"/>
            </a:rPr>
            <a:t> </a:t>
          </a:r>
          <a:r>
            <a:rPr lang="lt-LT" sz="1100" b="1" kern="1200" dirty="0">
              <a:latin typeface="Calibri" pitchFamily="34" charset="0"/>
              <a:cs typeface="Calibri" pitchFamily="34" charset="0"/>
            </a:rPr>
            <a:t>in </a:t>
          </a:r>
          <a:r>
            <a:rPr lang="de-DE" sz="1100" b="1" kern="1200" dirty="0">
              <a:latin typeface="Calibri" pitchFamily="34" charset="0"/>
              <a:cs typeface="Calibri" pitchFamily="34" charset="0"/>
            </a:rPr>
            <a:t>Bielefeld</a:t>
          </a:r>
          <a:r>
            <a:rPr lang="lt-LT" sz="1100" b="1" kern="1200" dirty="0">
              <a:latin typeface="Calibri" pitchFamily="34" charset="0"/>
              <a:cs typeface="Calibri" pitchFamily="34" charset="0"/>
            </a:rPr>
            <a:t> </a:t>
          </a:r>
        </a:p>
        <a:p>
          <a:r>
            <a:rPr lang="de-DE" sz="1100" kern="1200" dirty="0">
              <a:latin typeface="Calibri" pitchFamily="34" charset="0"/>
              <a:cs typeface="Calibri" pitchFamily="34" charset="0"/>
            </a:rPr>
            <a:t>Nov.</a:t>
          </a:r>
          <a:br>
            <a:rPr lang="de-DE" sz="1100" kern="1200" dirty="0">
              <a:latin typeface="Calibri" pitchFamily="34" charset="0"/>
              <a:cs typeface="Calibri" pitchFamily="34" charset="0"/>
            </a:rPr>
          </a:br>
          <a:r>
            <a:rPr lang="de-DE" sz="1100" kern="1200" dirty="0">
              <a:latin typeface="Calibri" pitchFamily="34" charset="0"/>
              <a:cs typeface="Calibri" pitchFamily="34" charset="0"/>
            </a:rPr>
            <a:t>24</a:t>
          </a:r>
          <a:r>
            <a:rPr lang="de-DE" sz="1100" kern="1200" baseline="30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itchFamily="34" charset="0"/>
              <a:ea typeface="+mn-ea"/>
              <a:cs typeface="Calibri" pitchFamily="34" charset="0"/>
            </a:rPr>
            <a:t>th</a:t>
          </a:r>
          <a:r>
            <a:rPr lang="de-DE" sz="1100" kern="1200" dirty="0">
              <a:latin typeface="Calibri" pitchFamily="34" charset="0"/>
              <a:cs typeface="Calibri" pitchFamily="34" charset="0"/>
            </a:rPr>
            <a:t>-28</a:t>
          </a:r>
          <a:r>
            <a:rPr lang="de-DE" sz="1100" kern="1200" baseline="30000" dirty="0">
              <a:latin typeface="Calibri" pitchFamily="34" charset="0"/>
              <a:cs typeface="Calibri" pitchFamily="34" charset="0"/>
            </a:rPr>
            <a:t>th</a:t>
          </a:r>
          <a:endParaRPr lang="lt-LT" sz="1100" kern="1200" baseline="30000" dirty="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9C3512C0-90B0-483D-9621-2C07C3BB5524}" type="parTrans" cxnId="{0D20D53B-E72B-482C-992D-29A98243F0CB}">
      <dgm:prSet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</dgm:pt>
    <dgm:pt modelId="{B20BD0ED-D385-4301-A8D1-763CD5638EE9}" type="sibTrans" cxnId="{0D20D53B-E72B-482C-992D-29A98243F0CB}">
      <dgm:prSet custT="1"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BD935F8-3EA7-4001-9CB4-6E049365A802}">
      <dgm:prSet phldrT="[Text]" custT="1"/>
      <dgm:spPr/>
      <dgm:t>
        <a:bodyPr/>
        <a:lstStyle/>
        <a:p>
          <a:r>
            <a:rPr lang="de-DE" sz="1100" b="1" dirty="0">
              <a:latin typeface="Calibri" pitchFamily="34" charset="0"/>
              <a:cs typeface="Calibri" pitchFamily="34" charset="0"/>
            </a:rPr>
            <a:t>Online</a:t>
          </a:r>
          <a:r>
            <a:rPr lang="lt-LT" sz="1100" b="1" dirty="0">
              <a:latin typeface="Calibri" pitchFamily="34" charset="0"/>
              <a:cs typeface="Calibri" pitchFamily="34" charset="0"/>
            </a:rPr>
            <a:t> workshop II </a:t>
          </a:r>
        </a:p>
        <a:p>
          <a:r>
            <a:rPr lang="sv-SE" sz="1100" dirty="0">
              <a:latin typeface="Calibri" pitchFamily="34" charset="0"/>
              <a:cs typeface="Calibri" pitchFamily="34" charset="0"/>
            </a:rPr>
            <a:t>Dec. 15</a:t>
          </a:r>
          <a:r>
            <a:rPr lang="de-DE" sz="1100" baseline="300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itchFamily="34" charset="0"/>
              <a:ea typeface="+mn-ea"/>
              <a:cs typeface="Calibri" pitchFamily="34" charset="0"/>
            </a:rPr>
            <a:t>th</a:t>
          </a:r>
          <a:r>
            <a:rPr lang="sv-SE" sz="1100" dirty="0">
              <a:latin typeface="Calibri" pitchFamily="34" charset="0"/>
              <a:cs typeface="Calibri" pitchFamily="34" charset="0"/>
            </a:rPr>
            <a:t> </a:t>
          </a:r>
          <a:endParaRPr lang="lt-LT" sz="1100" dirty="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2A209DC0-28E6-45CE-9C97-1629B7C6272C}" type="parTrans" cxnId="{C446205D-68D3-4C7A-9B33-BC00A958B344}">
      <dgm:prSet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</dgm:pt>
    <dgm:pt modelId="{4E42DE44-657F-40F0-9E9D-22022F48DC3F}" type="sibTrans" cxnId="{C446205D-68D3-4C7A-9B33-BC00A958B344}">
      <dgm:prSet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</dgm:pt>
    <dgm:pt modelId="{4081171E-8F86-422F-B0B5-ABD5F79C5400}">
      <dgm:prSet custT="1"/>
      <dgm:spPr/>
      <dgm:t>
        <a:bodyPr/>
        <a:lstStyle/>
        <a:p>
          <a:r>
            <a:rPr lang="en-US" sz="1100" b="1" dirty="0">
              <a:latin typeface="Calibri" pitchFamily="34" charset="0"/>
              <a:cs typeface="Calibri" pitchFamily="34" charset="0"/>
            </a:rPr>
            <a:t>Online workshop</a:t>
          </a:r>
          <a:r>
            <a:rPr lang="lt-LT" sz="1100" b="1" dirty="0">
              <a:latin typeface="Calibri" pitchFamily="34" charset="0"/>
              <a:cs typeface="Calibri" pitchFamily="34" charset="0"/>
            </a:rPr>
            <a:t> </a:t>
          </a:r>
          <a:r>
            <a:rPr lang="de-DE" sz="1100" b="1" dirty="0">
              <a:latin typeface="Calibri" pitchFamily="34" charset="0"/>
              <a:cs typeface="Calibri" pitchFamily="34" charset="0"/>
            </a:rPr>
            <a:t>I</a:t>
          </a:r>
          <a:endParaRPr lang="lt-LT" sz="1100" b="1" dirty="0">
            <a:latin typeface="Calibri" pitchFamily="34" charset="0"/>
            <a:cs typeface="Calibri" pitchFamily="34" charset="0"/>
          </a:endParaRPr>
        </a:p>
        <a:p>
          <a:r>
            <a:rPr lang="en-US" sz="1100" b="0" dirty="0">
              <a:latin typeface="Calibri" pitchFamily="34" charset="0"/>
              <a:cs typeface="Calibri" pitchFamily="34" charset="0"/>
            </a:rPr>
            <a:t>Nov. 10</a:t>
          </a:r>
          <a:r>
            <a:rPr lang="en-US" sz="1100" b="0" baseline="30000" dirty="0">
              <a:latin typeface="Calibri" pitchFamily="34" charset="0"/>
              <a:cs typeface="Calibri" pitchFamily="34" charset="0"/>
            </a:rPr>
            <a:t>th</a:t>
          </a:r>
          <a:endParaRPr lang="lt-LT" sz="1100" dirty="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B549689F-088C-4185-A522-07DDDBDB5C1C}" type="parTrans" cxnId="{8A0D17EC-31BA-4E5A-8A12-1593C3C92D90}">
      <dgm:prSet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</dgm:pt>
    <dgm:pt modelId="{5790C9F7-25CC-4A70-907C-30C245DEE9CC}" type="sibTrans" cxnId="{8A0D17EC-31BA-4E5A-8A12-1593C3C92D90}">
      <dgm:prSet custT="1"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3B3D09F-2F70-4E95-BA82-EA170B875A1B}">
      <dgm:prSet custT="1"/>
      <dgm:spPr/>
      <dgm:t>
        <a:bodyPr/>
        <a:lstStyle/>
        <a:p>
          <a:r>
            <a:rPr lang="en-US" sz="1100" b="1" dirty="0">
              <a:latin typeface="Calibri" pitchFamily="34" charset="0"/>
              <a:cs typeface="Calibri" pitchFamily="34" charset="0"/>
            </a:rPr>
            <a:t>Async. online-phase</a:t>
          </a:r>
          <a:endParaRPr lang="lt-LT" sz="1100" b="1" dirty="0">
            <a:latin typeface="Calibri" pitchFamily="34" charset="0"/>
            <a:cs typeface="Calibri" pitchFamily="34" charset="0"/>
          </a:endParaRPr>
        </a:p>
        <a:p>
          <a:r>
            <a:rPr lang="de-DE" sz="1100" dirty="0">
              <a:latin typeface="Calibri" pitchFamily="34" charset="0"/>
              <a:cs typeface="Calibri" pitchFamily="34" charset="0"/>
            </a:rPr>
            <a:t>Nov.</a:t>
          </a:r>
          <a:endParaRPr lang="lt-LT" sz="1100" dirty="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07B35BB2-45DF-49E0-B4C8-5190E556E6AE}" type="parTrans" cxnId="{117DA959-4BB0-47B5-9804-2BA6374E2CE5}">
      <dgm:prSet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</dgm:pt>
    <dgm:pt modelId="{CC78FA6D-5310-4314-AD22-F86E4A4F22B4}" type="sibTrans" cxnId="{117DA959-4BB0-47B5-9804-2BA6374E2CE5}">
      <dgm:prSet custT="1"/>
      <dgm:spPr/>
      <dgm:t>
        <a:bodyPr/>
        <a:lstStyle/>
        <a:p>
          <a:endParaRPr lang="lt-LT" sz="110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52386F9-F929-4D09-B7C5-3B40E2173AFB}" type="pres">
      <dgm:prSet presAssocID="{516DC50E-CC64-43D0-8FDC-DC0BB905EFD6}" presName="Name0" presStyleCnt="0">
        <dgm:presLayoutVars>
          <dgm:dir/>
          <dgm:resizeHandles val="exact"/>
        </dgm:presLayoutVars>
      </dgm:prSet>
      <dgm:spPr/>
    </dgm:pt>
    <dgm:pt modelId="{2C7B9A3E-03DC-4606-9BA6-99417C741C76}" type="pres">
      <dgm:prSet presAssocID="{C89B3019-F765-4E72-850B-A6FA3642BF57}" presName="node" presStyleLbl="node1" presStyleIdx="0" presStyleCnt="5" custScaleX="102015">
        <dgm:presLayoutVars>
          <dgm:bulletEnabled val="1"/>
        </dgm:presLayoutVars>
      </dgm:prSet>
      <dgm:spPr/>
    </dgm:pt>
    <dgm:pt modelId="{321A2D32-6416-4030-A495-C8B016565C80}" type="pres">
      <dgm:prSet presAssocID="{1886BF59-4FE7-433D-9858-27F40B22FE64}" presName="sibTrans" presStyleLbl="sibTrans2D1" presStyleIdx="0" presStyleCnt="4"/>
      <dgm:spPr/>
    </dgm:pt>
    <dgm:pt modelId="{3AFD460B-B495-4CAB-A676-02E4F43B0748}" type="pres">
      <dgm:prSet presAssocID="{1886BF59-4FE7-433D-9858-27F40B22FE64}" presName="connectorText" presStyleLbl="sibTrans2D1" presStyleIdx="0" presStyleCnt="4"/>
      <dgm:spPr/>
    </dgm:pt>
    <dgm:pt modelId="{23213882-8917-4124-91A3-7C37B2844426}" type="pres">
      <dgm:prSet presAssocID="{4081171E-8F86-422F-B0B5-ABD5F79C5400}" presName="node" presStyleLbl="node1" presStyleIdx="1" presStyleCnt="5" custScaleX="101616">
        <dgm:presLayoutVars>
          <dgm:bulletEnabled val="1"/>
        </dgm:presLayoutVars>
      </dgm:prSet>
      <dgm:spPr/>
    </dgm:pt>
    <dgm:pt modelId="{F5A54F0C-7DF5-4D67-ACC0-665E0212FAF4}" type="pres">
      <dgm:prSet presAssocID="{5790C9F7-25CC-4A70-907C-30C245DEE9CC}" presName="sibTrans" presStyleLbl="sibTrans2D1" presStyleIdx="1" presStyleCnt="4"/>
      <dgm:spPr/>
    </dgm:pt>
    <dgm:pt modelId="{B42D0CFB-EB90-4F16-B1E6-B86FF2BC4E1A}" type="pres">
      <dgm:prSet presAssocID="{5790C9F7-25CC-4A70-907C-30C245DEE9CC}" presName="connectorText" presStyleLbl="sibTrans2D1" presStyleIdx="1" presStyleCnt="4"/>
      <dgm:spPr/>
    </dgm:pt>
    <dgm:pt modelId="{9266DB27-E828-43DE-8CB9-E3EB4896F480}" type="pres">
      <dgm:prSet presAssocID="{83B3D09F-2F70-4E95-BA82-EA170B875A1B}" presName="node" presStyleLbl="node1" presStyleIdx="2" presStyleCnt="5" custScaleX="104749">
        <dgm:presLayoutVars>
          <dgm:bulletEnabled val="1"/>
        </dgm:presLayoutVars>
      </dgm:prSet>
      <dgm:spPr/>
    </dgm:pt>
    <dgm:pt modelId="{267ED3DD-A7D3-4F61-98A8-73867C5B0AD2}" type="pres">
      <dgm:prSet presAssocID="{CC78FA6D-5310-4314-AD22-F86E4A4F22B4}" presName="sibTrans" presStyleLbl="sibTrans2D1" presStyleIdx="2" presStyleCnt="4"/>
      <dgm:spPr/>
    </dgm:pt>
    <dgm:pt modelId="{8D5201D9-3C9D-464C-9552-64438C8A28DE}" type="pres">
      <dgm:prSet presAssocID="{CC78FA6D-5310-4314-AD22-F86E4A4F22B4}" presName="connectorText" presStyleLbl="sibTrans2D1" presStyleIdx="2" presStyleCnt="4"/>
      <dgm:spPr/>
    </dgm:pt>
    <dgm:pt modelId="{D7F4C8AD-E8E4-4BF2-AA8F-16134E74119A}" type="pres">
      <dgm:prSet presAssocID="{101FE047-3127-43EE-BABA-279F80A24A3A}" presName="node" presStyleLbl="node1" presStyleIdx="3" presStyleCnt="5">
        <dgm:presLayoutVars>
          <dgm:bulletEnabled val="1"/>
        </dgm:presLayoutVars>
      </dgm:prSet>
      <dgm:spPr/>
    </dgm:pt>
    <dgm:pt modelId="{5590E993-E949-4493-9AF2-95C491A54EE9}" type="pres">
      <dgm:prSet presAssocID="{B20BD0ED-D385-4301-A8D1-763CD5638EE9}" presName="sibTrans" presStyleLbl="sibTrans2D1" presStyleIdx="3" presStyleCnt="4"/>
      <dgm:spPr/>
    </dgm:pt>
    <dgm:pt modelId="{11205656-8953-44F9-BF77-5C7C60F7C2DA}" type="pres">
      <dgm:prSet presAssocID="{B20BD0ED-D385-4301-A8D1-763CD5638EE9}" presName="connectorText" presStyleLbl="sibTrans2D1" presStyleIdx="3" presStyleCnt="4"/>
      <dgm:spPr/>
    </dgm:pt>
    <dgm:pt modelId="{79B1E282-86FA-4453-AB35-9A8CA17DBE1E}" type="pres">
      <dgm:prSet presAssocID="{ABD935F8-3EA7-4001-9CB4-6E049365A802}" presName="node" presStyleLbl="node1" presStyleIdx="4" presStyleCnt="5">
        <dgm:presLayoutVars>
          <dgm:bulletEnabled val="1"/>
        </dgm:presLayoutVars>
      </dgm:prSet>
      <dgm:spPr/>
    </dgm:pt>
  </dgm:ptLst>
  <dgm:cxnLst>
    <dgm:cxn modelId="{55258403-0516-47C6-A608-5F9506CA1181}" type="presOf" srcId="{CC78FA6D-5310-4314-AD22-F86E4A4F22B4}" destId="{8D5201D9-3C9D-464C-9552-64438C8A28DE}" srcOrd="1" destOrd="0" presId="urn:microsoft.com/office/officeart/2005/8/layout/process1"/>
    <dgm:cxn modelId="{E8E56C09-6C1A-4613-8578-912AE9C78F2D}" type="presOf" srcId="{B20BD0ED-D385-4301-A8D1-763CD5638EE9}" destId="{5590E993-E949-4493-9AF2-95C491A54EE9}" srcOrd="0" destOrd="0" presId="urn:microsoft.com/office/officeart/2005/8/layout/process1"/>
    <dgm:cxn modelId="{0D20D53B-E72B-482C-992D-29A98243F0CB}" srcId="{516DC50E-CC64-43D0-8FDC-DC0BB905EFD6}" destId="{101FE047-3127-43EE-BABA-279F80A24A3A}" srcOrd="3" destOrd="0" parTransId="{9C3512C0-90B0-483D-9621-2C07C3BB5524}" sibTransId="{B20BD0ED-D385-4301-A8D1-763CD5638EE9}"/>
    <dgm:cxn modelId="{A2487F3F-5975-4620-ACDD-21BCF8406FAF}" type="presOf" srcId="{4081171E-8F86-422F-B0B5-ABD5F79C5400}" destId="{23213882-8917-4124-91A3-7C37B2844426}" srcOrd="0" destOrd="0" presId="urn:microsoft.com/office/officeart/2005/8/layout/process1"/>
    <dgm:cxn modelId="{48B58F5C-E671-4D16-BDF4-375EE49F8E0D}" type="presOf" srcId="{CC78FA6D-5310-4314-AD22-F86E4A4F22B4}" destId="{267ED3DD-A7D3-4F61-98A8-73867C5B0AD2}" srcOrd="0" destOrd="0" presId="urn:microsoft.com/office/officeart/2005/8/layout/process1"/>
    <dgm:cxn modelId="{C446205D-68D3-4C7A-9B33-BC00A958B344}" srcId="{516DC50E-CC64-43D0-8FDC-DC0BB905EFD6}" destId="{ABD935F8-3EA7-4001-9CB4-6E049365A802}" srcOrd="4" destOrd="0" parTransId="{2A209DC0-28E6-45CE-9C97-1629B7C6272C}" sibTransId="{4E42DE44-657F-40F0-9E9D-22022F48DC3F}"/>
    <dgm:cxn modelId="{20D00972-9A4F-49A3-A7D2-258F4570755C}" type="presOf" srcId="{101FE047-3127-43EE-BABA-279F80A24A3A}" destId="{D7F4C8AD-E8E4-4BF2-AA8F-16134E74119A}" srcOrd="0" destOrd="0" presId="urn:microsoft.com/office/officeart/2005/8/layout/process1"/>
    <dgm:cxn modelId="{E3315D77-8F67-48C6-A1AE-B362B272A16F}" type="presOf" srcId="{ABD935F8-3EA7-4001-9CB4-6E049365A802}" destId="{79B1E282-86FA-4453-AB35-9A8CA17DBE1E}" srcOrd="0" destOrd="0" presId="urn:microsoft.com/office/officeart/2005/8/layout/process1"/>
    <dgm:cxn modelId="{117DA959-4BB0-47B5-9804-2BA6374E2CE5}" srcId="{516DC50E-CC64-43D0-8FDC-DC0BB905EFD6}" destId="{83B3D09F-2F70-4E95-BA82-EA170B875A1B}" srcOrd="2" destOrd="0" parTransId="{07B35BB2-45DF-49E0-B4C8-5190E556E6AE}" sibTransId="{CC78FA6D-5310-4314-AD22-F86E4A4F22B4}"/>
    <dgm:cxn modelId="{1F806594-1A68-411C-9C6E-A01D86DA35B5}" type="presOf" srcId="{83B3D09F-2F70-4E95-BA82-EA170B875A1B}" destId="{9266DB27-E828-43DE-8CB9-E3EB4896F480}" srcOrd="0" destOrd="0" presId="urn:microsoft.com/office/officeart/2005/8/layout/process1"/>
    <dgm:cxn modelId="{BA0A2B99-4897-48B2-A324-CB484FD8EF3C}" type="presOf" srcId="{C89B3019-F765-4E72-850B-A6FA3642BF57}" destId="{2C7B9A3E-03DC-4606-9BA6-99417C741C76}" srcOrd="0" destOrd="0" presId="urn:microsoft.com/office/officeart/2005/8/layout/process1"/>
    <dgm:cxn modelId="{59DD5AAC-0D47-4D5F-8302-296B7930A1C3}" type="presOf" srcId="{5790C9F7-25CC-4A70-907C-30C245DEE9CC}" destId="{B42D0CFB-EB90-4F16-B1E6-B86FF2BC4E1A}" srcOrd="1" destOrd="0" presId="urn:microsoft.com/office/officeart/2005/8/layout/process1"/>
    <dgm:cxn modelId="{3AA078B4-24AF-483F-92AA-ABDBB7B10C6C}" srcId="{516DC50E-CC64-43D0-8FDC-DC0BB905EFD6}" destId="{C89B3019-F765-4E72-850B-A6FA3642BF57}" srcOrd="0" destOrd="0" parTransId="{853CDFD1-0607-4EF5-B550-317DD0690300}" sibTransId="{1886BF59-4FE7-433D-9858-27F40B22FE64}"/>
    <dgm:cxn modelId="{0AC736C3-F7E9-4388-9781-F1ACD3EAE942}" type="presOf" srcId="{1886BF59-4FE7-433D-9858-27F40B22FE64}" destId="{3AFD460B-B495-4CAB-A676-02E4F43B0748}" srcOrd="1" destOrd="0" presId="urn:microsoft.com/office/officeart/2005/8/layout/process1"/>
    <dgm:cxn modelId="{5E1BCCE5-2CC7-48C1-9D24-778305D054B4}" type="presOf" srcId="{B20BD0ED-D385-4301-A8D1-763CD5638EE9}" destId="{11205656-8953-44F9-BF77-5C7C60F7C2DA}" srcOrd="1" destOrd="0" presId="urn:microsoft.com/office/officeart/2005/8/layout/process1"/>
    <dgm:cxn modelId="{8A0D17EC-31BA-4E5A-8A12-1593C3C92D90}" srcId="{516DC50E-CC64-43D0-8FDC-DC0BB905EFD6}" destId="{4081171E-8F86-422F-B0B5-ABD5F79C5400}" srcOrd="1" destOrd="0" parTransId="{B549689F-088C-4185-A522-07DDDBDB5C1C}" sibTransId="{5790C9F7-25CC-4A70-907C-30C245DEE9CC}"/>
    <dgm:cxn modelId="{AA8B97EF-2777-4347-9E91-9C5F4D0E2910}" type="presOf" srcId="{1886BF59-4FE7-433D-9858-27F40B22FE64}" destId="{321A2D32-6416-4030-A495-C8B016565C80}" srcOrd="0" destOrd="0" presId="urn:microsoft.com/office/officeart/2005/8/layout/process1"/>
    <dgm:cxn modelId="{8D557EF8-3DE3-433E-B7B6-179E6DF0F604}" type="presOf" srcId="{5790C9F7-25CC-4A70-907C-30C245DEE9CC}" destId="{F5A54F0C-7DF5-4D67-ACC0-665E0212FAF4}" srcOrd="0" destOrd="0" presId="urn:microsoft.com/office/officeart/2005/8/layout/process1"/>
    <dgm:cxn modelId="{F4CC2AFF-462F-4A82-A381-66D36F301C45}" type="presOf" srcId="{516DC50E-CC64-43D0-8FDC-DC0BB905EFD6}" destId="{352386F9-F929-4D09-B7C5-3B40E2173AFB}" srcOrd="0" destOrd="0" presId="urn:microsoft.com/office/officeart/2005/8/layout/process1"/>
    <dgm:cxn modelId="{144F76BB-A5F2-402D-A817-7F78B06D33DC}" type="presParOf" srcId="{352386F9-F929-4D09-B7C5-3B40E2173AFB}" destId="{2C7B9A3E-03DC-4606-9BA6-99417C741C76}" srcOrd="0" destOrd="0" presId="urn:microsoft.com/office/officeart/2005/8/layout/process1"/>
    <dgm:cxn modelId="{8C309480-F9F8-4599-B089-5A1233A47167}" type="presParOf" srcId="{352386F9-F929-4D09-B7C5-3B40E2173AFB}" destId="{321A2D32-6416-4030-A495-C8B016565C80}" srcOrd="1" destOrd="0" presId="urn:microsoft.com/office/officeart/2005/8/layout/process1"/>
    <dgm:cxn modelId="{66463572-C91A-49DE-945A-58B95C2F77D2}" type="presParOf" srcId="{321A2D32-6416-4030-A495-C8B016565C80}" destId="{3AFD460B-B495-4CAB-A676-02E4F43B0748}" srcOrd="0" destOrd="0" presId="urn:microsoft.com/office/officeart/2005/8/layout/process1"/>
    <dgm:cxn modelId="{2E815E32-15FD-41D9-9C05-20226C9185E1}" type="presParOf" srcId="{352386F9-F929-4D09-B7C5-3B40E2173AFB}" destId="{23213882-8917-4124-91A3-7C37B2844426}" srcOrd="2" destOrd="0" presId="urn:microsoft.com/office/officeart/2005/8/layout/process1"/>
    <dgm:cxn modelId="{BE936A52-08D2-4FF0-8BC0-DEE9CEE56FFB}" type="presParOf" srcId="{352386F9-F929-4D09-B7C5-3B40E2173AFB}" destId="{F5A54F0C-7DF5-4D67-ACC0-665E0212FAF4}" srcOrd="3" destOrd="0" presId="urn:microsoft.com/office/officeart/2005/8/layout/process1"/>
    <dgm:cxn modelId="{BC3F0022-1992-4ED7-A8AD-98BAC7C78438}" type="presParOf" srcId="{F5A54F0C-7DF5-4D67-ACC0-665E0212FAF4}" destId="{B42D0CFB-EB90-4F16-B1E6-B86FF2BC4E1A}" srcOrd="0" destOrd="0" presId="urn:microsoft.com/office/officeart/2005/8/layout/process1"/>
    <dgm:cxn modelId="{3842CDB4-BB93-4DCD-876E-25CEB4CABA5C}" type="presParOf" srcId="{352386F9-F929-4D09-B7C5-3B40E2173AFB}" destId="{9266DB27-E828-43DE-8CB9-E3EB4896F480}" srcOrd="4" destOrd="0" presId="urn:microsoft.com/office/officeart/2005/8/layout/process1"/>
    <dgm:cxn modelId="{B6ABC7AD-4068-4AC5-8FD8-AB69AD997089}" type="presParOf" srcId="{352386F9-F929-4D09-B7C5-3B40E2173AFB}" destId="{267ED3DD-A7D3-4F61-98A8-73867C5B0AD2}" srcOrd="5" destOrd="0" presId="urn:microsoft.com/office/officeart/2005/8/layout/process1"/>
    <dgm:cxn modelId="{B2EF4D55-1D8B-4744-8AE0-8F1FCDAFB82B}" type="presParOf" srcId="{267ED3DD-A7D3-4F61-98A8-73867C5B0AD2}" destId="{8D5201D9-3C9D-464C-9552-64438C8A28DE}" srcOrd="0" destOrd="0" presId="urn:microsoft.com/office/officeart/2005/8/layout/process1"/>
    <dgm:cxn modelId="{3698B9F0-AADF-4AE9-8388-A2546656F47D}" type="presParOf" srcId="{352386F9-F929-4D09-B7C5-3B40E2173AFB}" destId="{D7F4C8AD-E8E4-4BF2-AA8F-16134E74119A}" srcOrd="6" destOrd="0" presId="urn:microsoft.com/office/officeart/2005/8/layout/process1"/>
    <dgm:cxn modelId="{6380BC58-C6AE-4ADB-BBA9-D645AFB67784}" type="presParOf" srcId="{352386F9-F929-4D09-B7C5-3B40E2173AFB}" destId="{5590E993-E949-4493-9AF2-95C491A54EE9}" srcOrd="7" destOrd="0" presId="urn:microsoft.com/office/officeart/2005/8/layout/process1"/>
    <dgm:cxn modelId="{06CA3A69-AF7E-4544-ACFF-8A37EE4A8EB9}" type="presParOf" srcId="{5590E993-E949-4493-9AF2-95C491A54EE9}" destId="{11205656-8953-44F9-BF77-5C7C60F7C2DA}" srcOrd="0" destOrd="0" presId="urn:microsoft.com/office/officeart/2005/8/layout/process1"/>
    <dgm:cxn modelId="{5610B557-7B1C-4A9D-A298-EEC5BF339D2D}" type="presParOf" srcId="{352386F9-F929-4D09-B7C5-3B40E2173AFB}" destId="{79B1E282-86FA-4453-AB35-9A8CA17DBE1E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B9A3E-03DC-4606-9BA6-99417C741C76}">
      <dsp:nvSpPr>
        <dsp:cNvPr id="0" name=""/>
        <dsp:cNvSpPr/>
      </dsp:nvSpPr>
      <dsp:spPr>
        <a:xfrm>
          <a:off x="3788" y="449276"/>
          <a:ext cx="857786" cy="966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effectLst/>
              <a:latin typeface="Calibri" pitchFamily="34" charset="0"/>
              <a:cs typeface="Calibri" pitchFamily="34" charset="0"/>
            </a:rPr>
            <a:t>Online preparatory session</a:t>
          </a:r>
          <a:endParaRPr lang="lt-LT" sz="1100" b="1" kern="1200" dirty="0">
            <a:effectLst/>
            <a:latin typeface="Calibri" pitchFamily="34" charset="0"/>
            <a:cs typeface="Calibri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Calibri" pitchFamily="34" charset="0"/>
              <a:cs typeface="Calibri" pitchFamily="34" charset="0"/>
            </a:rPr>
            <a:t>Nov. 3</a:t>
          </a:r>
          <a:r>
            <a:rPr lang="en-US" sz="1100" b="0" kern="1200" baseline="30000" dirty="0">
              <a:latin typeface="Calibri" pitchFamily="34" charset="0"/>
              <a:cs typeface="Calibri" pitchFamily="34" charset="0"/>
            </a:rPr>
            <a:t>rd</a:t>
          </a:r>
          <a:endParaRPr lang="lt-LT" sz="1100" kern="1200" dirty="0">
            <a:latin typeface="Calibri" pitchFamily="34" charset="0"/>
            <a:cs typeface="Calibri" pitchFamily="34" charset="0"/>
          </a:endParaRPr>
        </a:p>
      </dsp:txBody>
      <dsp:txXfrm>
        <a:off x="28912" y="474400"/>
        <a:ext cx="807538" cy="916147"/>
      </dsp:txXfrm>
    </dsp:sp>
    <dsp:sp modelId="{321A2D32-6416-4030-A495-C8B016565C80}">
      <dsp:nvSpPr>
        <dsp:cNvPr id="0" name=""/>
        <dsp:cNvSpPr/>
      </dsp:nvSpPr>
      <dsp:spPr>
        <a:xfrm>
          <a:off x="945659" y="828209"/>
          <a:ext cx="178258" cy="208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100" kern="1200">
            <a:latin typeface="Calibri" pitchFamily="34" charset="0"/>
            <a:cs typeface="Calibri" pitchFamily="34" charset="0"/>
          </a:endParaRPr>
        </a:p>
      </dsp:txBody>
      <dsp:txXfrm>
        <a:off x="945659" y="869915"/>
        <a:ext cx="124781" cy="125117"/>
      </dsp:txXfrm>
    </dsp:sp>
    <dsp:sp modelId="{23213882-8917-4124-91A3-7C37B2844426}">
      <dsp:nvSpPr>
        <dsp:cNvPr id="0" name=""/>
        <dsp:cNvSpPr/>
      </dsp:nvSpPr>
      <dsp:spPr>
        <a:xfrm>
          <a:off x="1197912" y="449276"/>
          <a:ext cx="854431" cy="966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libri" pitchFamily="34" charset="0"/>
              <a:cs typeface="Calibri" pitchFamily="34" charset="0"/>
            </a:rPr>
            <a:t>Online workshop</a:t>
          </a:r>
          <a:r>
            <a:rPr lang="lt-LT" sz="1100" b="1" kern="1200" dirty="0">
              <a:latin typeface="Calibri" pitchFamily="34" charset="0"/>
              <a:cs typeface="Calibri" pitchFamily="34" charset="0"/>
            </a:rPr>
            <a:t> </a:t>
          </a:r>
          <a:r>
            <a:rPr lang="de-DE" sz="1100" b="1" kern="1200" dirty="0">
              <a:latin typeface="Calibri" pitchFamily="34" charset="0"/>
              <a:cs typeface="Calibri" pitchFamily="34" charset="0"/>
            </a:rPr>
            <a:t>I</a:t>
          </a:r>
          <a:endParaRPr lang="lt-LT" sz="1100" b="1" kern="1200" dirty="0">
            <a:latin typeface="Calibri" pitchFamily="34" charset="0"/>
            <a:cs typeface="Calibri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Calibri" pitchFamily="34" charset="0"/>
              <a:cs typeface="Calibri" pitchFamily="34" charset="0"/>
            </a:rPr>
            <a:t>Nov. 10</a:t>
          </a:r>
          <a:r>
            <a:rPr lang="en-US" sz="1100" b="0" kern="1200" baseline="30000" dirty="0">
              <a:latin typeface="Calibri" pitchFamily="34" charset="0"/>
              <a:cs typeface="Calibri" pitchFamily="34" charset="0"/>
            </a:rPr>
            <a:t>th</a:t>
          </a:r>
          <a:endParaRPr lang="lt-LT" sz="1100" kern="1200" dirty="0">
            <a:latin typeface="Calibri" pitchFamily="34" charset="0"/>
            <a:cs typeface="Calibri" pitchFamily="34" charset="0"/>
          </a:endParaRPr>
        </a:p>
      </dsp:txBody>
      <dsp:txXfrm>
        <a:off x="1222937" y="474301"/>
        <a:ext cx="804381" cy="916345"/>
      </dsp:txXfrm>
    </dsp:sp>
    <dsp:sp modelId="{F5A54F0C-7DF5-4D67-ACC0-665E0212FAF4}">
      <dsp:nvSpPr>
        <dsp:cNvPr id="0" name=""/>
        <dsp:cNvSpPr/>
      </dsp:nvSpPr>
      <dsp:spPr>
        <a:xfrm>
          <a:off x="2136429" y="828209"/>
          <a:ext cx="178258" cy="208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100" kern="1200">
            <a:latin typeface="Calibri" pitchFamily="34" charset="0"/>
            <a:cs typeface="Calibri" pitchFamily="34" charset="0"/>
          </a:endParaRPr>
        </a:p>
      </dsp:txBody>
      <dsp:txXfrm>
        <a:off x="2136429" y="869915"/>
        <a:ext cx="124781" cy="125117"/>
      </dsp:txXfrm>
    </dsp:sp>
    <dsp:sp modelId="{9266DB27-E828-43DE-8CB9-E3EB4896F480}">
      <dsp:nvSpPr>
        <dsp:cNvPr id="0" name=""/>
        <dsp:cNvSpPr/>
      </dsp:nvSpPr>
      <dsp:spPr>
        <a:xfrm>
          <a:off x="2388682" y="449276"/>
          <a:ext cx="880775" cy="966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libri" pitchFamily="34" charset="0"/>
              <a:cs typeface="Calibri" pitchFamily="34" charset="0"/>
            </a:rPr>
            <a:t>Async. online-phase</a:t>
          </a:r>
          <a:endParaRPr lang="lt-LT" sz="1100" b="1" kern="1200" dirty="0">
            <a:latin typeface="Calibri" pitchFamily="34" charset="0"/>
            <a:cs typeface="Calibri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>
              <a:latin typeface="Calibri" pitchFamily="34" charset="0"/>
              <a:cs typeface="Calibri" pitchFamily="34" charset="0"/>
            </a:rPr>
            <a:t>Nov.</a:t>
          </a:r>
          <a:endParaRPr lang="lt-LT" sz="1100" kern="1200" dirty="0">
            <a:latin typeface="Calibri" pitchFamily="34" charset="0"/>
            <a:cs typeface="Calibri" pitchFamily="34" charset="0"/>
          </a:endParaRPr>
        </a:p>
      </dsp:txBody>
      <dsp:txXfrm>
        <a:off x="2414479" y="475073"/>
        <a:ext cx="829181" cy="914801"/>
      </dsp:txXfrm>
    </dsp:sp>
    <dsp:sp modelId="{267ED3DD-A7D3-4F61-98A8-73867C5B0AD2}">
      <dsp:nvSpPr>
        <dsp:cNvPr id="0" name=""/>
        <dsp:cNvSpPr/>
      </dsp:nvSpPr>
      <dsp:spPr>
        <a:xfrm>
          <a:off x="3353542" y="828209"/>
          <a:ext cx="178258" cy="208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100" kern="1200">
            <a:latin typeface="Calibri" pitchFamily="34" charset="0"/>
            <a:cs typeface="Calibri" pitchFamily="34" charset="0"/>
          </a:endParaRPr>
        </a:p>
      </dsp:txBody>
      <dsp:txXfrm>
        <a:off x="3353542" y="869915"/>
        <a:ext cx="124781" cy="125117"/>
      </dsp:txXfrm>
    </dsp:sp>
    <dsp:sp modelId="{D7F4C8AD-E8E4-4BF2-AA8F-16134E74119A}">
      <dsp:nvSpPr>
        <dsp:cNvPr id="0" name=""/>
        <dsp:cNvSpPr/>
      </dsp:nvSpPr>
      <dsp:spPr>
        <a:xfrm>
          <a:off x="3605795" y="449276"/>
          <a:ext cx="840843" cy="966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100" b="1" kern="1200" dirty="0">
              <a:latin typeface="Calibri" pitchFamily="34" charset="0"/>
              <a:cs typeface="Calibri" pitchFamily="34" charset="0"/>
            </a:rPr>
            <a:t>On-site week</a:t>
          </a:r>
          <a:r>
            <a:rPr lang="de-DE" sz="1100" b="1" kern="1200" dirty="0">
              <a:latin typeface="Calibri" pitchFamily="34" charset="0"/>
              <a:cs typeface="Calibri" pitchFamily="34" charset="0"/>
            </a:rPr>
            <a:t> </a:t>
          </a:r>
          <a:r>
            <a:rPr lang="lt-LT" sz="1100" b="1" kern="1200" dirty="0">
              <a:latin typeface="Calibri" pitchFamily="34" charset="0"/>
              <a:cs typeface="Calibri" pitchFamily="34" charset="0"/>
            </a:rPr>
            <a:t>in </a:t>
          </a:r>
          <a:r>
            <a:rPr lang="de-DE" sz="1100" b="1" kern="1200" dirty="0">
              <a:latin typeface="Calibri" pitchFamily="34" charset="0"/>
              <a:cs typeface="Calibri" pitchFamily="34" charset="0"/>
            </a:rPr>
            <a:t>Bielefeld</a:t>
          </a:r>
          <a:r>
            <a:rPr lang="lt-LT" sz="1100" b="1" kern="1200" dirty="0">
              <a:latin typeface="Calibri" pitchFamily="34" charset="0"/>
              <a:cs typeface="Calibri" pitchFamily="34" charset="0"/>
            </a:rPr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>
              <a:latin typeface="Calibri" pitchFamily="34" charset="0"/>
              <a:cs typeface="Calibri" pitchFamily="34" charset="0"/>
            </a:rPr>
            <a:t>Nov.</a:t>
          </a:r>
          <a:br>
            <a:rPr lang="de-DE" sz="1100" kern="1200" dirty="0">
              <a:latin typeface="Calibri" pitchFamily="34" charset="0"/>
              <a:cs typeface="Calibri" pitchFamily="34" charset="0"/>
            </a:rPr>
          </a:br>
          <a:r>
            <a:rPr lang="de-DE" sz="1100" kern="1200" dirty="0">
              <a:latin typeface="Calibri" pitchFamily="34" charset="0"/>
              <a:cs typeface="Calibri" pitchFamily="34" charset="0"/>
            </a:rPr>
            <a:t>24</a:t>
          </a:r>
          <a:r>
            <a:rPr lang="de-DE" sz="1100" kern="1200" baseline="30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itchFamily="34" charset="0"/>
              <a:ea typeface="+mn-ea"/>
              <a:cs typeface="Calibri" pitchFamily="34" charset="0"/>
            </a:rPr>
            <a:t>th</a:t>
          </a:r>
          <a:r>
            <a:rPr lang="de-DE" sz="1100" kern="1200" dirty="0">
              <a:latin typeface="Calibri" pitchFamily="34" charset="0"/>
              <a:cs typeface="Calibri" pitchFamily="34" charset="0"/>
            </a:rPr>
            <a:t>-28</a:t>
          </a:r>
          <a:r>
            <a:rPr lang="de-DE" sz="1100" kern="1200" baseline="30000" dirty="0">
              <a:latin typeface="Calibri" pitchFamily="34" charset="0"/>
              <a:cs typeface="Calibri" pitchFamily="34" charset="0"/>
            </a:rPr>
            <a:t>th</a:t>
          </a:r>
          <a:endParaRPr lang="lt-LT" sz="1100" kern="1200" baseline="30000" dirty="0">
            <a:latin typeface="Calibri" pitchFamily="34" charset="0"/>
            <a:cs typeface="Calibri" pitchFamily="34" charset="0"/>
          </a:endParaRPr>
        </a:p>
      </dsp:txBody>
      <dsp:txXfrm>
        <a:off x="3630422" y="473903"/>
        <a:ext cx="791589" cy="917141"/>
      </dsp:txXfrm>
    </dsp:sp>
    <dsp:sp modelId="{5590E993-E949-4493-9AF2-95C491A54EE9}">
      <dsp:nvSpPr>
        <dsp:cNvPr id="0" name=""/>
        <dsp:cNvSpPr/>
      </dsp:nvSpPr>
      <dsp:spPr>
        <a:xfrm>
          <a:off x="4530723" y="828209"/>
          <a:ext cx="178258" cy="208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100" kern="1200">
            <a:latin typeface="Calibri" pitchFamily="34" charset="0"/>
            <a:cs typeface="Calibri" pitchFamily="34" charset="0"/>
          </a:endParaRPr>
        </a:p>
      </dsp:txBody>
      <dsp:txXfrm>
        <a:off x="4530723" y="869915"/>
        <a:ext cx="124781" cy="125117"/>
      </dsp:txXfrm>
    </dsp:sp>
    <dsp:sp modelId="{79B1E282-86FA-4453-AB35-9A8CA17DBE1E}">
      <dsp:nvSpPr>
        <dsp:cNvPr id="0" name=""/>
        <dsp:cNvSpPr/>
      </dsp:nvSpPr>
      <dsp:spPr>
        <a:xfrm>
          <a:off x="4782976" y="449276"/>
          <a:ext cx="840843" cy="966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b="1" kern="1200" dirty="0">
              <a:latin typeface="Calibri" pitchFamily="34" charset="0"/>
              <a:cs typeface="Calibri" pitchFamily="34" charset="0"/>
            </a:rPr>
            <a:t>Online</a:t>
          </a:r>
          <a:r>
            <a:rPr lang="lt-LT" sz="1100" b="1" kern="1200" dirty="0">
              <a:latin typeface="Calibri" pitchFamily="34" charset="0"/>
              <a:cs typeface="Calibri" pitchFamily="34" charset="0"/>
            </a:rPr>
            <a:t> workshop II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>
              <a:latin typeface="Calibri" pitchFamily="34" charset="0"/>
              <a:cs typeface="Calibri" pitchFamily="34" charset="0"/>
            </a:rPr>
            <a:t>Dec. 15</a:t>
          </a:r>
          <a:r>
            <a:rPr lang="de-DE" sz="1100" kern="1200" baseline="300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itchFamily="34" charset="0"/>
              <a:ea typeface="+mn-ea"/>
              <a:cs typeface="Calibri" pitchFamily="34" charset="0"/>
            </a:rPr>
            <a:t>th</a:t>
          </a:r>
          <a:r>
            <a:rPr lang="sv-SE" sz="1100" kern="1200" dirty="0">
              <a:latin typeface="Calibri" pitchFamily="34" charset="0"/>
              <a:cs typeface="Calibri" pitchFamily="34" charset="0"/>
            </a:rPr>
            <a:t> </a:t>
          </a:r>
          <a:endParaRPr lang="lt-LT" sz="1100" kern="1200" dirty="0">
            <a:latin typeface="Calibri" pitchFamily="34" charset="0"/>
            <a:cs typeface="Calibri" pitchFamily="34" charset="0"/>
          </a:endParaRPr>
        </a:p>
      </dsp:txBody>
      <dsp:txXfrm>
        <a:off x="4807603" y="473903"/>
        <a:ext cx="791589" cy="917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297FB-28CE-4FEC-99A3-5527071AEAE2}" type="datetimeFigureOut">
              <a:rPr lang="lt-LT" smtClean="0"/>
              <a:t>2025-06-26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469C0-2B43-4CA4-8E72-FAFD71E24E4B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15869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469C0-2B43-4CA4-8E72-FAFD71E24E4B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1967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8219-6E45-4D12-B767-46F92D5844D4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7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0B8-6059-41E5-A5DC-C07A76F5859A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3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0CB7-D16E-4358-B7F4-EA4A24554592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96A2-D8F0-4E17-BFD0-A6C902250D59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2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8C9C-1ACB-4C84-A002-C7E0E45B937A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3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F2A5-B297-4977-9E5B-4D3050E23689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1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7434-4794-409A-9547-04789BA47588}" type="datetime1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9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8635-357A-4E3D-B824-A5CEFDB8449C}" type="datetime1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0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FF77-2719-4AD0-8740-0B90FF5D1EFB}" type="datetime1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6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C83-1089-48B9-8B65-293D4C236D35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9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FE45-CC1E-47DB-8B82-6CF0636FBDB8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FC8E16-3C03-4238-9C6F-B34F3D10F77E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7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hyperlink" Target="https://ekvv.uni-bielefeld.de/sinfo/publ/modul/571438108?lang=EN" TargetMode="External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diagramDrawing" Target="../diagrams/drawing1.xml"/><Relationship Id="rId5" Type="http://schemas.openxmlformats.org/officeDocument/2006/relationships/image" Target="../media/image2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1.pn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More information at https://ekvv.uni-bielefeld.de/sinfo/publ/modul/571438108?lang=EN (Bielefeld University)">
            <a:hlinkClick r:id="rId3"/>
            <a:extLst>
              <a:ext uri="{FF2B5EF4-FFF2-40B4-BE49-F238E27FC236}">
                <a16:creationId xmlns:a16="http://schemas.microsoft.com/office/drawing/2014/main" id="{218E4A8E-F85E-C80E-18C4-2C5941E78E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38" y="9062917"/>
            <a:ext cx="1216463" cy="1216463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D0ECBC2-BD37-D2AE-1C8D-489DA589B430}"/>
              </a:ext>
            </a:extLst>
          </p:cNvPr>
          <p:cNvCxnSpPr>
            <a:cxnSpLocks/>
          </p:cNvCxnSpPr>
          <p:nvPr/>
        </p:nvCxnSpPr>
        <p:spPr>
          <a:xfrm>
            <a:off x="239792" y="2109064"/>
            <a:ext cx="0" cy="805444"/>
          </a:xfrm>
          <a:prstGeom prst="line">
            <a:avLst/>
          </a:prstGeom>
          <a:ln w="76200" cap="rnd">
            <a:solidFill>
              <a:srgbClr val="00B5E3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660D91-2352-0846-13EC-B35DBD57CF6E}"/>
              </a:ext>
            </a:extLst>
          </p:cNvPr>
          <p:cNvCxnSpPr/>
          <p:nvPr/>
        </p:nvCxnSpPr>
        <p:spPr>
          <a:xfrm>
            <a:off x="239792" y="3139496"/>
            <a:ext cx="0" cy="684000"/>
          </a:xfrm>
          <a:prstGeom prst="line">
            <a:avLst/>
          </a:prstGeom>
          <a:ln w="76200" cap="rnd">
            <a:solidFill>
              <a:srgbClr val="B091C3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A6E8DF9-887D-F977-D704-B260B5B7ACB5}"/>
              </a:ext>
            </a:extLst>
          </p:cNvPr>
          <p:cNvCxnSpPr>
            <a:cxnSpLocks/>
          </p:cNvCxnSpPr>
          <p:nvPr/>
        </p:nvCxnSpPr>
        <p:spPr>
          <a:xfrm>
            <a:off x="267632" y="6374475"/>
            <a:ext cx="0" cy="2335618"/>
          </a:xfrm>
          <a:prstGeom prst="line">
            <a:avLst/>
          </a:prstGeom>
          <a:ln w="76200" cap="rnd">
            <a:solidFill>
              <a:srgbClr val="FDBF1A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F994452-E485-47D8-99EE-AAC453D5102F}"/>
              </a:ext>
            </a:extLst>
          </p:cNvPr>
          <p:cNvSpPr txBox="1"/>
          <p:nvPr/>
        </p:nvSpPr>
        <p:spPr>
          <a:xfrm>
            <a:off x="359315" y="2027220"/>
            <a:ext cx="40644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Transformation and Entrepreneurship</a:t>
            </a:r>
            <a:endParaRPr lang="lt-LT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2A074D-45DE-08E3-649C-D56097584F6E}"/>
              </a:ext>
            </a:extLst>
          </p:cNvPr>
          <p:cNvSpPr txBox="1"/>
          <p:nvPr/>
        </p:nvSpPr>
        <p:spPr>
          <a:xfrm>
            <a:off x="359316" y="3190128"/>
            <a:ext cx="4853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power of innovation as a driver 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sustainable economic change </a:t>
            </a:r>
            <a:endParaRPr lang="lt-LT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6B8AB7-9D4D-6572-A163-4EBE521166FD}"/>
              </a:ext>
            </a:extLst>
          </p:cNvPr>
          <p:cNvSpPr txBox="1"/>
          <p:nvPr/>
        </p:nvSpPr>
        <p:spPr>
          <a:xfrm>
            <a:off x="315782" y="6191714"/>
            <a:ext cx="490794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are digital transformation processes nowadays of importance for start-ups, mature companies as well as society? How might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major challenges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such as climate change and social inequality be addressed with solutions from digital technologies? Or might they even make everything worth? How do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entrepreneurs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benefit from digitalization? And what can we learn from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entrepreneurship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innovation management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these transformation processes?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Together we want to approach the topic of digital transformation not only from a theoretical perspective, but we will also work on a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real-world challenge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lt-LT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6048C1-2128-364F-93C9-680B4A88B172}"/>
              </a:ext>
            </a:extLst>
          </p:cNvPr>
          <p:cNvCxnSpPr>
            <a:cxnSpLocks/>
          </p:cNvCxnSpPr>
          <p:nvPr/>
        </p:nvCxnSpPr>
        <p:spPr>
          <a:xfrm flipH="1">
            <a:off x="703646" y="4594322"/>
            <a:ext cx="3" cy="256977"/>
          </a:xfrm>
          <a:prstGeom prst="line">
            <a:avLst/>
          </a:prstGeom>
          <a:ln w="57150" cap="rnd">
            <a:solidFill>
              <a:srgbClr val="46B98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77C633-6575-949E-AEA7-E50153A6004C}"/>
              </a:ext>
            </a:extLst>
          </p:cNvPr>
          <p:cNvCxnSpPr/>
          <p:nvPr/>
        </p:nvCxnSpPr>
        <p:spPr>
          <a:xfrm>
            <a:off x="703650" y="5024137"/>
            <a:ext cx="0" cy="360000"/>
          </a:xfrm>
          <a:prstGeom prst="line">
            <a:avLst/>
          </a:prstGeom>
          <a:ln w="57150" cap="rnd">
            <a:solidFill>
              <a:srgbClr val="46B98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22C12CE-969D-3BDC-8DCA-727E309B68E5}"/>
              </a:ext>
            </a:extLst>
          </p:cNvPr>
          <p:cNvCxnSpPr>
            <a:cxnSpLocks/>
          </p:cNvCxnSpPr>
          <p:nvPr/>
        </p:nvCxnSpPr>
        <p:spPr>
          <a:xfrm>
            <a:off x="703646" y="5513851"/>
            <a:ext cx="0" cy="557097"/>
          </a:xfrm>
          <a:prstGeom prst="line">
            <a:avLst/>
          </a:prstGeom>
          <a:ln w="57150" cap="rnd">
            <a:solidFill>
              <a:srgbClr val="46B98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NEOLAiA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0" t="38787" r="3632" b="41202"/>
          <a:stretch/>
        </p:blipFill>
        <p:spPr bwMode="auto">
          <a:xfrm>
            <a:off x="315782" y="256187"/>
            <a:ext cx="2121942" cy="453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o-funded by the European Un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927" y="380218"/>
            <a:ext cx="1478315" cy="32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59315" y="1528930"/>
            <a:ext cx="28772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400" b="1" dirty="0">
                <a:latin typeface="Calibri" pitchFamily="34" charset="0"/>
                <a:cs typeface="Calibri" pitchFamily="34" charset="0"/>
              </a:rPr>
              <a:t>Blended intensive programme (BIP)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D0ECBC2-BD37-D2AE-1C8D-489DA589B430}"/>
              </a:ext>
            </a:extLst>
          </p:cNvPr>
          <p:cNvCxnSpPr/>
          <p:nvPr/>
        </p:nvCxnSpPr>
        <p:spPr>
          <a:xfrm>
            <a:off x="5369418" y="380218"/>
            <a:ext cx="0" cy="8568000"/>
          </a:xfrm>
          <a:prstGeom prst="line">
            <a:avLst/>
          </a:prstGeom>
          <a:ln w="76200" cap="rnd">
            <a:solidFill>
              <a:srgbClr val="00B5E3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417236"/>
              </p:ext>
            </p:extLst>
          </p:nvPr>
        </p:nvGraphicFramePr>
        <p:xfrm>
          <a:off x="5515107" y="256188"/>
          <a:ext cx="2044567" cy="8792742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044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8042">
                <a:tc>
                  <a:txBody>
                    <a:bodyPr/>
                    <a:lstStyle/>
                    <a:p>
                      <a:r>
                        <a:rPr lang="lt-LT" sz="1400"/>
                        <a:t>ORGANISERS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6024">
                <a:tc>
                  <a:txBody>
                    <a:bodyPr/>
                    <a:lstStyle/>
                    <a:p>
                      <a:r>
                        <a:rPr lang="lt-LT" sz="1200" dirty="0"/>
                        <a:t>Bielefeld University</a:t>
                      </a:r>
                      <a:br>
                        <a:rPr lang="de-DE" sz="1200" dirty="0"/>
                      </a:br>
                      <a:r>
                        <a:rPr lang="lt-LT" sz="1200" dirty="0"/>
                        <a:t>(Germany)</a:t>
                      </a:r>
                    </a:p>
                    <a:p>
                      <a:r>
                        <a:rPr lang="lt-LT" sz="1200" dirty="0"/>
                        <a:t>Örebro Universitet </a:t>
                      </a:r>
                      <a:br>
                        <a:rPr lang="de-DE" sz="1200" dirty="0"/>
                      </a:br>
                      <a:r>
                        <a:rPr lang="lt-LT" sz="1200" dirty="0"/>
                        <a:t>(Sweden)</a:t>
                      </a:r>
                    </a:p>
                    <a:p>
                      <a:r>
                        <a:rPr lang="lt-LT" sz="1200" dirty="0"/>
                        <a:t>University of </a:t>
                      </a:r>
                      <a:r>
                        <a:rPr lang="de-DE" sz="1200" dirty="0"/>
                        <a:t>Jaén </a:t>
                      </a:r>
                      <a:br>
                        <a:rPr lang="de-DE" sz="1200" dirty="0"/>
                      </a:br>
                      <a:r>
                        <a:rPr lang="lt-LT" sz="1200" dirty="0"/>
                        <a:t>(</a:t>
                      </a:r>
                      <a:r>
                        <a:rPr lang="de-DE" sz="1200" dirty="0"/>
                        <a:t>Spain</a:t>
                      </a:r>
                      <a:r>
                        <a:rPr lang="lt-LT" sz="1200" dirty="0"/>
                        <a:t>)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398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1"/>
                        <a:t>WHEN TO APPLY?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6024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Contact your home University for more information on how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to apply.</a:t>
                      </a:r>
                      <a:endParaRPr lang="lt-LT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398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1"/>
                        <a:t>WHO SHOULD APPLY?</a:t>
                      </a:r>
                      <a:endParaRPr lang="lt-LT"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6024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Bachelor, master and PhD students, who have interest in digital transformation, entrepreneurship and international perspectives.</a:t>
                      </a:r>
                      <a:endParaRPr lang="lt-L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5744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/>
                        <a:t>HOW MUCH DOES IT COST?</a:t>
                      </a:r>
                      <a:endParaRPr lang="lt-LT"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2195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sz="1200"/>
                        <a:t>There is no fee/tuition for the course</a:t>
                      </a:r>
                      <a:endParaRPr lang="lt-LT" sz="1200"/>
                    </a:p>
                    <a:p>
                      <a:pPr marL="171450" indent="-171450"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sz="1200"/>
                        <a:t>Costs for travel, accommodation and food during the on-site week is paid by the student</a:t>
                      </a:r>
                      <a:endParaRPr lang="lt-LT" sz="1200"/>
                    </a:p>
                    <a:p>
                      <a:pPr marL="171450" indent="-171450"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sz="1200"/>
                        <a:t>Contact your home university for information on </a:t>
                      </a:r>
                      <a:r>
                        <a:rPr lang="en-US" sz="1200" b="0"/>
                        <a:t>Erasmus</a:t>
                      </a:r>
                      <a:r>
                        <a:rPr lang="en-US" sz="1200"/>
                        <a:t>+ scholarship for participation</a:t>
                      </a:r>
                      <a:endParaRPr lang="lt-LT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2277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/>
                        <a:t>QUALIFICATIONS TO BE OBTAINED</a:t>
                      </a:r>
                      <a:endParaRPr lang="lt-LT"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r>
                        <a:rPr lang="en-US" sz="1200" dirty="0"/>
                        <a:t>Certificate on 3 ECTS credits</a:t>
                      </a:r>
                      <a:endParaRPr lang="lt-LT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03649" y="4543522"/>
            <a:ext cx="44690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CA" sz="1400" b="1" i="1" dirty="0">
                <a:latin typeface="Calibri" pitchFamily="34" charset="0"/>
                <a:cs typeface="Calibri" pitchFamily="34" charset="0"/>
              </a:rPr>
              <a:t>Are you interested in digital transformation?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44134" y="4957915"/>
            <a:ext cx="4469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i="1" dirty="0">
                <a:latin typeface="Calibri" pitchFamily="34" charset="0"/>
                <a:cs typeface="Calibri" pitchFamily="34" charset="0"/>
              </a:rPr>
              <a:t>Are you curious about the opportunities digitalization might offer to address the todays issues?</a:t>
            </a:r>
            <a:endParaRPr lang="en-CA" sz="1400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44129" y="5462357"/>
            <a:ext cx="44690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CA" sz="1400" b="1" i="1" dirty="0">
                <a:latin typeface="Calibri" pitchFamily="34" charset="0"/>
                <a:cs typeface="Calibri" pitchFamily="34" charset="0"/>
              </a:rPr>
              <a:t>Do you want to meet students from all over </a:t>
            </a:r>
            <a:r>
              <a:rPr lang="en-GB" sz="1400" b="1" i="1" dirty="0">
                <a:latin typeface="Calibri" pitchFamily="34" charset="0"/>
                <a:cs typeface="Calibri" pitchFamily="34" charset="0"/>
              </a:rPr>
              <a:t>Europe in Bielefeld </a:t>
            </a:r>
            <a:r>
              <a:rPr lang="en-CA" sz="1400" b="1" i="1" dirty="0">
                <a:latin typeface="Calibri" pitchFamily="34" charset="0"/>
                <a:cs typeface="Calibri" pitchFamily="34" charset="0"/>
              </a:rPr>
              <a:t>(Germany) to discuss these topics for a week in November 2025?</a:t>
            </a:r>
          </a:p>
        </p:txBody>
      </p:sp>
      <p:graphicFrame>
        <p:nvGraphicFramePr>
          <p:cNvPr id="4" name="Diagram 3" descr="Online preparatory session: Nov. 3rd&#10;Online workshop I: Nov. 10th&#10;Async. online-phase: Nov.&#10;On-site week in Bielefeld: Nov. 24th-28th&#10;Online workshop II: Dec. 15th 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7508440"/>
              </p:ext>
            </p:extLst>
          </p:nvPr>
        </p:nvGraphicFramePr>
        <p:xfrm>
          <a:off x="239792" y="8726988"/>
          <a:ext cx="5627609" cy="1864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A6E8DF9-887D-F977-D704-B260B5B7ACB5}"/>
              </a:ext>
            </a:extLst>
          </p:cNvPr>
          <p:cNvCxnSpPr/>
          <p:nvPr/>
        </p:nvCxnSpPr>
        <p:spPr>
          <a:xfrm>
            <a:off x="239792" y="4026002"/>
            <a:ext cx="0" cy="360000"/>
          </a:xfrm>
          <a:prstGeom prst="line">
            <a:avLst/>
          </a:prstGeom>
          <a:ln w="76200" cap="rnd">
            <a:solidFill>
              <a:srgbClr val="FDBF1A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E2A074D-45DE-08E3-649C-D56097584F6E}"/>
              </a:ext>
            </a:extLst>
          </p:cNvPr>
          <p:cNvSpPr txBox="1"/>
          <p:nvPr/>
        </p:nvSpPr>
        <p:spPr>
          <a:xfrm>
            <a:off x="368102" y="3913703"/>
            <a:ext cx="480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Virtual Period: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November &amp; December 2025</a:t>
            </a:r>
            <a:b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Mobility: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November 24 - 28, 2025 in Bielefeld</a:t>
            </a:r>
            <a:endParaRPr lang="lt-LT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5" name="Straight Connector 30">
            <a:extLst>
              <a:ext uri="{FF2B5EF4-FFF2-40B4-BE49-F238E27FC236}">
                <a16:creationId xmlns:a16="http://schemas.microsoft.com/office/drawing/2014/main" id="{6C6087E5-FD36-4223-AB51-AF15A1B930C2}"/>
              </a:ext>
            </a:extLst>
          </p:cNvPr>
          <p:cNvCxnSpPr/>
          <p:nvPr/>
        </p:nvCxnSpPr>
        <p:spPr>
          <a:xfrm>
            <a:off x="239792" y="1502818"/>
            <a:ext cx="0" cy="360000"/>
          </a:xfrm>
          <a:prstGeom prst="line">
            <a:avLst/>
          </a:prstGeom>
          <a:ln w="76200" cap="rnd">
            <a:solidFill>
              <a:srgbClr val="EFE93C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32">
            <a:extLst>
              <a:ext uri="{FF2B5EF4-FFF2-40B4-BE49-F238E27FC236}">
                <a16:creationId xmlns:a16="http://schemas.microsoft.com/office/drawing/2014/main" id="{391C0BBA-E0C7-12D2-3144-1920F781397C}"/>
              </a:ext>
            </a:extLst>
          </p:cNvPr>
          <p:cNvSpPr txBox="1"/>
          <p:nvPr/>
        </p:nvSpPr>
        <p:spPr>
          <a:xfrm>
            <a:off x="275064" y="827434"/>
            <a:ext cx="2839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Focus Academy</a:t>
            </a:r>
            <a:endParaRPr lang="lt-LT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9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2fe07f-435e-42bb-af81-192d198d8d2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379E6F62103E42903BCCEEA943F209" ma:contentTypeVersion="13" ma:contentTypeDescription="Skapa ett nytt dokument." ma:contentTypeScope="" ma:versionID="8c6a40bb2dd7cedb60c8493f23822738">
  <xsd:schema xmlns:xsd="http://www.w3.org/2001/XMLSchema" xmlns:xs="http://www.w3.org/2001/XMLSchema" xmlns:p="http://schemas.microsoft.com/office/2006/metadata/properties" xmlns:ns2="c82fe07f-435e-42bb-af81-192d198d8d2a" xmlns:ns3="5021f02f-6167-4f3e-b282-bbed169645fd" targetNamespace="http://schemas.microsoft.com/office/2006/metadata/properties" ma:root="true" ma:fieldsID="a56d861a51e4ef4efe29a95d67063bf9" ns2:_="" ns3:_="">
    <xsd:import namespace="c82fe07f-435e-42bb-af81-192d198d8d2a"/>
    <xsd:import namespace="5021f02f-6167-4f3e-b282-bbed169645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fe07f-435e-42bb-af81-192d198d8d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9931fd06-c864-4273-bece-bdc11859f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21f02f-6167-4f3e-b282-bbed169645f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149333-A95C-4E5D-909F-E4B535AE2558}">
  <ds:schemaRefs>
    <ds:schemaRef ds:uri="5021f02f-6167-4f3e-b282-bbed169645fd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c82fe07f-435e-42bb-af81-192d198d8d2a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D7A5E02-6120-499D-A93C-7A10E64D6DD1}">
  <ds:schemaRefs>
    <ds:schemaRef ds:uri="5021f02f-6167-4f3e-b282-bbed169645fd"/>
    <ds:schemaRef ds:uri="c82fe07f-435e-42bb-af81-192d198d8d2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1C89AFE-C86C-4BAB-AC75-7FD31AD5D2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330</Words>
  <Application>Microsoft Office PowerPoint</Application>
  <PresentationFormat>Benutzerdefiniert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Courier New</vt:lpstr>
      <vt:lpstr>Office Theme</vt:lpstr>
      <vt:lpstr>PowerPoint-Präsentation</vt:lpstr>
    </vt:vector>
  </TitlesOfParts>
  <Company>Bielefeld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Transformation and Entrepreneurship</dc:title>
  <dc:subject>NEOLAiA: Focus Academy</dc:subject>
  <dc:creator>Gina Zdanaviciene;markus.guenther@uni-bielefeld.de</dc:creator>
  <cp:lastModifiedBy>Bastian Simon</cp:lastModifiedBy>
  <cp:revision>39</cp:revision>
  <dcterms:created xsi:type="dcterms:W3CDTF">2024-09-22T15:11:54Z</dcterms:created>
  <dcterms:modified xsi:type="dcterms:W3CDTF">2025-06-26T06:34:12Z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0x010100F2379E6F62103E42903BCCEEA943F209</vt:lpwstr>
  </property>
  <property fmtid="{D5CDD505-2E9C-101B-9397-08002B2CF9AE}" pid="3" name="MediaServiceImageTags">
    <vt:lpwstr/>
  </property>
</Properties>
</file>